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D1812-80BF-4B4A-940C-553866237170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D77C-CB08-467E-BAF9-556BB38631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of de Koning, heel mijn wez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00800" cy="57849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Loof de Koning, heel mijn wezen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09936"/>
            <a:ext cx="3960440" cy="588741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Koning, heel mijn wezen,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gij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bestaat in zijn geduld,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want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leven is genezen    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vergeven is uw schuld.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Loof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Koning, loof de Koning,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Hem ontmoeten zult.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 als uw vaadren deden,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eigent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zijn liefde toe,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want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bergt u in zijn vrede,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zegenend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Hij niet moe.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Looft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Vader, looft uw Vader,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laatste adem toe.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Engelen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zingt ja en amen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de Koning oog in oog!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Zon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maan, buigt u tezamen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gij sterren hemelhoog!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Looft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Schepper, looft uw Schepper,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looft Hem, die het al bewoog! 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Loof de Koning, heel mijn wezen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Loof de Koning, heel mijn wezen</dc:title>
  <dc:creator>mary</dc:creator>
  <cp:lastModifiedBy>mary</cp:lastModifiedBy>
  <cp:revision>7</cp:revision>
  <dcterms:created xsi:type="dcterms:W3CDTF">2019-10-14T19:34:09Z</dcterms:created>
  <dcterms:modified xsi:type="dcterms:W3CDTF">2019-10-15T15:06:00Z</dcterms:modified>
</cp:coreProperties>
</file>