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89303-F2A6-4B8A-910D-44C90EA3E69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어린 주 예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ntano in una mangiato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Lontano in una mangiatoia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340768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Lontano in una mangiatoia,  nessuna culla come letto,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Il piccolo Signore Gesù  Posava  dolce mente il suo capo.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Le stelle nel cielo luminoso  guardan giù dove </a:t>
            </a:r>
            <a:r>
              <a:rPr lang="it-IT" b="1" dirty="0" smtClean="0">
                <a:solidFill>
                  <a:schemeClr val="bg1"/>
                </a:solidFill>
              </a:rPr>
              <a:t>giace              Il </a:t>
            </a:r>
            <a:r>
              <a:rPr lang="it-IT" b="1" dirty="0" smtClean="0">
                <a:solidFill>
                  <a:schemeClr val="bg1"/>
                </a:solidFill>
              </a:rPr>
              <a:t>piccolo Signore Gesù </a:t>
            </a:r>
            <a:r>
              <a:rPr lang="it-IT" b="1" dirty="0" smtClean="0">
                <a:solidFill>
                  <a:schemeClr val="bg1"/>
                </a:solidFill>
              </a:rPr>
              <a:t> addormentato </a:t>
            </a:r>
            <a:r>
              <a:rPr lang="it-IT" b="1" dirty="0" smtClean="0">
                <a:solidFill>
                  <a:schemeClr val="bg1"/>
                </a:solidFill>
              </a:rPr>
              <a:t>sul fieno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I bestiami sono lowing  Il povero bambino si sveglia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Ma poco Signore Jesus  Non fa piangere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Ti amo, signore Jesus  Guardare giù dal cielo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rimanere al mio fianco,   ' Til la mattina è quasi.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 </a:t>
            </a:r>
            <a:endParaRPr lang="it-IT" b="1" dirty="0" smtClean="0">
              <a:solidFill>
                <a:schemeClr val="bg1"/>
              </a:solidFill>
            </a:endParaRP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Essere vicino a me, signore Jesus,  Ti chiedo di rimanere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Chiudere da me per sempre  E l'amore mi che prego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Benedici tutti i cari bambini  Nella tua tenera cura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portarci in paradiso  A vivere lì con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Lontano in una mangiatoia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Lontano in una Mangiatoria</dc:title>
  <dc:creator>mary</dc:creator>
  <cp:lastModifiedBy>mary</cp:lastModifiedBy>
  <cp:revision>20</cp:revision>
  <dcterms:created xsi:type="dcterms:W3CDTF">2018-07-31T20:00:41Z</dcterms:created>
  <dcterms:modified xsi:type="dcterms:W3CDTF">2018-08-03T19:00:09Z</dcterms:modified>
</cp:coreProperties>
</file>