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9C3B0-4BFC-41F8-A078-2E3CCAAE4950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1DA3D-A9DE-430B-8E13-3F2CA64BD7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Grâce du Ci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Grâce</a:t>
            </a:r>
            <a:r>
              <a:rPr lang="en-US" b="1" dirty="0" smtClean="0"/>
              <a:t> du </a:t>
            </a:r>
            <a:r>
              <a:rPr lang="en-US" b="1" dirty="0" err="1" smtClean="0"/>
              <a:t>Ciel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696744" cy="36004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grâce du Ciel est descendue ;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M’a sauvé de l’Enfer. J’étais perdu,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suis retrouvé. aveugle et je vois claire.</a:t>
            </a: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 Dieu m’a ouvert le Ciel Son Fils est mort pour moi.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C’est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à Jésus, mon Sauveur que j’ai reçu la foi.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j’aurai chanté dix mille ans dans sa cour des anges,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je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n’aurais fait que commencer à chanter ses louanges.</a:t>
            </a: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les dons j’ai dans la vie, la grâce est mon appui.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C’est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même grâce qui m’amène là, au portes du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Paradis            au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portes du Paradis.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Grâce du Ciel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Grâce du Ciel</dc:title>
  <dc:creator>mary</dc:creator>
  <cp:lastModifiedBy>mary</cp:lastModifiedBy>
  <cp:revision>6</cp:revision>
  <dcterms:created xsi:type="dcterms:W3CDTF">2018-05-05T19:45:02Z</dcterms:created>
  <dcterms:modified xsi:type="dcterms:W3CDTF">2018-05-06T03:41:26Z</dcterms:modified>
</cp:coreProperties>
</file>