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A621-93D3-40C5-B48F-FFFB519AF89E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70A63-F2E0-492C-B28F-4E0FAE609C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A621-93D3-40C5-B48F-FFFB519AF89E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70A63-F2E0-492C-B28F-4E0FAE609C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A621-93D3-40C5-B48F-FFFB519AF89E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70A63-F2E0-492C-B28F-4E0FAE609C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A621-93D3-40C5-B48F-FFFB519AF89E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70A63-F2E0-492C-B28F-4E0FAE609C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A621-93D3-40C5-B48F-FFFB519AF89E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70A63-F2E0-492C-B28F-4E0FAE609C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A621-93D3-40C5-B48F-FFFB519AF89E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70A63-F2E0-492C-B28F-4E0FAE609C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A621-93D3-40C5-B48F-FFFB519AF89E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70A63-F2E0-492C-B28F-4E0FAE609C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A621-93D3-40C5-B48F-FFFB519AF89E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70A63-F2E0-492C-B28F-4E0FAE609C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A621-93D3-40C5-B48F-FFFB519AF89E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70A63-F2E0-492C-B28F-4E0FAE609C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A621-93D3-40C5-B48F-FFFB519AF89E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70A63-F2E0-492C-B28F-4E0FAE609C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EA621-93D3-40C5-B48F-FFFB519AF89E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70A63-F2E0-492C-B28F-4E0FAE609C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EA621-93D3-40C5-B48F-FFFB519AF89E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70A63-F2E0-492C-B28F-4E0FAE609C2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면류관 벗어서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roon Hem met gouden kroo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260648"/>
            <a:ext cx="6840760" cy="38985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Kroon Hem met gouden kroon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9039" y="1036553"/>
            <a:ext cx="6480720" cy="5184576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Kroon Hem met gouden kroon,  het Lam op Zijnen troon.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Hoor, hoe het hemels loflied al,  verwint in heerlijk schoon.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Ontwaak, mijn ziel en zing  van Hem, die voor u stierf.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prijs Hem in all’ eeuwigheên,  die ’t heil voor u verwierf.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Kroon Hem, der liefde Heer,  aanschouw Hem hoe Hij leed.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Zijn wonden tonen ’t gans heelal,  wat Hij voor ’t mensdom deed. 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eng’len aan Gods troon,  all’ overheid en macht,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 buigen dienend zich ter neer,  voor zulke wondermacht.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Kroon Hem, de Vredevorst,  wiens macht eens heersen zal,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pool tot pool,van zee tot zee,  ’t klink’ over berg en dal.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alles voor Hem buigt  en vrede heerst alom,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wordt d’aarde weer een paradijs.  Kom, Here Jezus, kom.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Kroon Hem met gouden kroon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Kroon Hem met gouden kroon</dc:title>
  <dc:creator>mary</dc:creator>
  <cp:lastModifiedBy>mary</cp:lastModifiedBy>
  <cp:revision>5</cp:revision>
  <dcterms:created xsi:type="dcterms:W3CDTF">2019-07-12T18:26:02Z</dcterms:created>
  <dcterms:modified xsi:type="dcterms:W3CDTF">2019-07-12T21:08:24Z</dcterms:modified>
</cp:coreProperties>
</file>