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76582-77F5-481A-A4E9-C89AFFC329E0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B0F4-CD83-43E4-BA15-96F392211D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ie dans le 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424847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Joie </a:t>
            </a:r>
            <a:r>
              <a:rPr lang="en-US" b="1" dirty="0" err="1" smtClean="0"/>
              <a:t>dans</a:t>
            </a:r>
            <a:r>
              <a:rPr lang="en-US" b="1" dirty="0" smtClean="0"/>
              <a:t> le monde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248472" cy="439248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joie dans le monde le seigneur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vient          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terre accueille 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lui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préparent une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place                                  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terre et le ciel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chantent                            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terre et le ciel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chantent                             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terre, la terre et le ciel chantent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règne sur le monde avec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vérité              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fait connaître aux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peuples                           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gloire de sa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justice                                      les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merveilles de 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                      les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merveilles de 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                      les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merveilles, les merveilles de 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Joie dans le monde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Joie dans le monde</dc:title>
  <dc:creator>mary</dc:creator>
  <cp:lastModifiedBy>mary</cp:lastModifiedBy>
  <cp:revision>6</cp:revision>
  <dcterms:created xsi:type="dcterms:W3CDTF">2018-12-19T15:12:53Z</dcterms:created>
  <dcterms:modified xsi:type="dcterms:W3CDTF">2018-12-20T19:55:01Z</dcterms:modified>
</cp:coreProperties>
</file>