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47D0-A973-4CF0-B5F5-F10ACA1B7D43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1FD7-945C-4E29-8920-F1113CCCA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47D0-A973-4CF0-B5F5-F10ACA1B7D43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1FD7-945C-4E29-8920-F1113CCCA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47D0-A973-4CF0-B5F5-F10ACA1B7D43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1FD7-945C-4E29-8920-F1113CCCA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47D0-A973-4CF0-B5F5-F10ACA1B7D43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1FD7-945C-4E29-8920-F1113CCCA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47D0-A973-4CF0-B5F5-F10ACA1B7D43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1FD7-945C-4E29-8920-F1113CCCA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47D0-A973-4CF0-B5F5-F10ACA1B7D43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1FD7-945C-4E29-8920-F1113CCCA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47D0-A973-4CF0-B5F5-F10ACA1B7D43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1FD7-945C-4E29-8920-F1113CCCA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47D0-A973-4CF0-B5F5-F10ACA1B7D43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1FD7-945C-4E29-8920-F1113CCCA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47D0-A973-4CF0-B5F5-F10ACA1B7D43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1FD7-945C-4E29-8920-F1113CCCA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47D0-A973-4CF0-B5F5-F10ACA1B7D43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1FD7-945C-4E29-8920-F1113CCCA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47D0-A973-4CF0-B5F5-F10ACA1B7D43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1FD7-945C-4E29-8920-F1113CCCA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E47D0-A973-4CF0-B5F5-F10ACA1B7D43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E1FD7-945C-4E29-8920-F1113CCCAAF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 shall reign where'er the su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zus zal heersen waar de z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480720" cy="506487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Jezus zal heersen waar de zon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76672"/>
            <a:ext cx="4176464" cy="5400600"/>
          </a:xfrm>
        </p:spPr>
        <p:txBody>
          <a:bodyPr>
            <a:noAutofit/>
          </a:bodyPr>
          <a:lstStyle/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 zal heersen waar de zon,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gaat om de grote aarde om,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maan zijn lichte banen trekt,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zover het verste land zich strekt.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 lied in alle talen zal,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liefde loven overal,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uit de kindermond ontspringt,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lofzang die zijn naam omringt.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rijk is volle zaligheid,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was gevangen wordt bevrijd,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moe was komt tot rust voorgoed,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arm was leeft in overvloed.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loven al wat adem heeft,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koning die ons alles geeft.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aarde om dit nieuw begin,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stem met het lied der eng'len in.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Jezus zal heersen waar de zon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Jezus zal heersen waar de zon</dc:title>
  <dc:creator>mary</dc:creator>
  <cp:lastModifiedBy>mary</cp:lastModifiedBy>
  <cp:revision>4</cp:revision>
  <dcterms:created xsi:type="dcterms:W3CDTF">2019-04-11T16:12:04Z</dcterms:created>
  <dcterms:modified xsi:type="dcterms:W3CDTF">2019-04-11T16:30:43Z</dcterms:modified>
</cp:coreProperties>
</file>