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4CF5A-1EC2-4BEF-8048-DE2C9C6B70D3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2B848-CD3D-45C8-A8B0-2EDC5708FA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9113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sus nous te couronn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760640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Jésus</a:t>
            </a:r>
            <a:r>
              <a:rPr lang="en-US" b="1" dirty="0" smtClean="0"/>
              <a:t> nous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 err="1" smtClean="0"/>
              <a:t>couronnons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692696"/>
            <a:ext cx="3960440" cy="2448272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nous Te couronnons,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Te proclamons Roi;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Présent au milieu de nous,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T'élevons par nos chants;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T'adorons, nous T'exaltons,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Viens établir Ton trône éternel.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nos louanges nous T'invitons,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Viens Jésus, prends Ta place de Roi.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Jésus nous te couronnons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Nous te couronnons</dc:title>
  <dc:creator>mary</dc:creator>
  <cp:lastModifiedBy>mary</cp:lastModifiedBy>
  <cp:revision>4</cp:revision>
  <dcterms:created xsi:type="dcterms:W3CDTF">2018-06-22T19:00:00Z</dcterms:created>
  <dcterms:modified xsi:type="dcterms:W3CDTF">2018-06-22T19:59:25Z</dcterms:modified>
</cp:coreProperties>
</file>