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5A42-5ECD-45A7-843D-F21DB2E65F0C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2EC7C-A4EE-4171-84B0-F10A98391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5A42-5ECD-45A7-843D-F21DB2E65F0C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2EC7C-A4EE-4171-84B0-F10A98391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5A42-5ECD-45A7-843D-F21DB2E65F0C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2EC7C-A4EE-4171-84B0-F10A98391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5A42-5ECD-45A7-843D-F21DB2E65F0C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2EC7C-A4EE-4171-84B0-F10A98391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5A42-5ECD-45A7-843D-F21DB2E65F0C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2EC7C-A4EE-4171-84B0-F10A98391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5A42-5ECD-45A7-843D-F21DB2E65F0C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2EC7C-A4EE-4171-84B0-F10A98391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5A42-5ECD-45A7-843D-F21DB2E65F0C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2EC7C-A4EE-4171-84B0-F10A98391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5A42-5ECD-45A7-843D-F21DB2E65F0C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2EC7C-A4EE-4171-84B0-F10A98391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5A42-5ECD-45A7-843D-F21DB2E65F0C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2EC7C-A4EE-4171-84B0-F10A98391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5A42-5ECD-45A7-843D-F21DB2E65F0C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2EC7C-A4EE-4171-84B0-F10A98391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5A42-5ECD-45A7-843D-F21DB2E65F0C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2EC7C-A4EE-4171-84B0-F10A98391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45A42-5ECD-45A7-843D-F21DB2E65F0C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2EC7C-A4EE-4171-84B0-F10A983912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'entends ta douce vo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752528" cy="332656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J'entends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douce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voix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3528392" cy="576064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1.J’entends ta douce voix,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Jésus, je viens à toi.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viens, ô Sauveur, lave-moi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le sang de ta Croix!</a:t>
            </a:r>
          </a:p>
          <a:p>
            <a:pPr algn="l"/>
            <a:endParaRPr lang="fr-F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Jésus, Roi des rois,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Qui mourus pour moi,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Je veux mourir avec toi,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Avec toi sur la croix</a:t>
            </a:r>
          </a:p>
          <a:p>
            <a:pPr algn="l"/>
            <a:endParaRPr lang="fr-F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2.J’entends ta douce voix,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me dit: Crois en moi!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crois, Seigneur, soutiens ma foi,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Tiens-moi près de ta croix.</a:t>
            </a:r>
          </a:p>
          <a:p>
            <a:pPr algn="l"/>
            <a:endParaRPr lang="fr-F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3.J’entends ta douce voix,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Elle pénètre en moi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me dit d’aimer comme toi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l’amour de la Croix!</a:t>
            </a:r>
          </a:p>
          <a:p>
            <a:pPr algn="l"/>
            <a:endParaRPr lang="fr-F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4.J’entends ta douce voix,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 qui mourus pour moi.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Seigneur, que je m’unisse à toi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ta mort, par la foi!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J'entends ta douce voix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J'entends ta douce voix </dc:title>
  <dc:creator>mary</dc:creator>
  <cp:lastModifiedBy>mary</cp:lastModifiedBy>
  <cp:revision>3</cp:revision>
  <dcterms:created xsi:type="dcterms:W3CDTF">2019-10-12T22:37:51Z</dcterms:created>
  <dcterms:modified xsi:type="dcterms:W3CDTF">2019-10-12T22:49:29Z</dcterms:modified>
</cp:coreProperties>
</file>