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EA933-25BC-44E1-A612-6A0E2E84550C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8FFFF-7DBF-48BC-9525-2F43E2974A4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l'ai trouv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09634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Je </a:t>
            </a:r>
            <a:r>
              <a:rPr lang="en-US" b="1" dirty="0" err="1" smtClean="0">
                <a:solidFill>
                  <a:schemeClr val="bg1"/>
                </a:solidFill>
              </a:rPr>
              <a:t>l'ai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trouvé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6408712" cy="576064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Je l'ai trouvé, je l'ai trouvé   Le bonheur ineffable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Je suis sauvé, je suis sauvé,  Ô joie inexprimable!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Tous mes péchés sont effacés;  Le sang de Christ me lave.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Les jours des larmes sont passés: Je ne suis plus esclave!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/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/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Oh! quel bonheur! Oh! quel bonheur!  D'avoir Jésus pour Maître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Ô mon sauveur, mon seul Sauveur!  À toi seul je veux être!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Tu vins briser, puissant Vainqueur,  Du mal la tyrannie,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Affranchissant mon pauvre cœur  Et me donnant la vie!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/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/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Dans ton amour, tu m'as cherché,  Errant bien loin du Père!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Tu m'as sauvé de mon péché,  Tu fis de moi ton frère.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Et maintenant, et pour jamais,  Sous ton joug je me plie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Affranchissant mon pauvre cœur  Et me donnant la vie!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/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/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Ah! laissez-moi chanter mon Roi;  Oui, qu'à genoux je chante!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Jésus n'est-il pas tout pour moi?  Gloire à sa croix sanglante!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Sans se lasser, jour après jour  Il m'aime, il m'aime encore</a:t>
            </a:r>
            <a:br>
              <a:rPr lang="fr-FR" sz="1800" b="1" dirty="0" smtClean="0">
                <a:solidFill>
                  <a:schemeClr val="bg1"/>
                </a:solidFill>
              </a:rPr>
            </a:br>
            <a:r>
              <a:rPr lang="fr-FR" sz="1800" b="1" dirty="0" smtClean="0">
                <a:solidFill>
                  <a:schemeClr val="bg1"/>
                </a:solidFill>
              </a:rPr>
              <a:t>Comment répondre à tant d'amour?  Je crois, j'aime et j'adore.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l'ai trouvé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l'ai trouvé</dc:title>
  <dc:creator>mary</dc:creator>
  <cp:lastModifiedBy>mary</cp:lastModifiedBy>
  <cp:revision>4</cp:revision>
  <dcterms:created xsi:type="dcterms:W3CDTF">2019-11-14T21:01:58Z</dcterms:created>
  <dcterms:modified xsi:type="dcterms:W3CDTF">2019-11-14T21:22:13Z</dcterms:modified>
</cp:coreProperties>
</file>