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85721-8766-4799-8AC5-B28932EEAD6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8A11A-732A-42DC-8B61-67589331F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'aime mieux avoir Ch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J'aime</a:t>
            </a:r>
            <a:r>
              <a:rPr lang="en-US" b="1" dirty="0" smtClean="0"/>
              <a:t> </a:t>
            </a:r>
            <a:r>
              <a:rPr lang="en-US" b="1" dirty="0" err="1" smtClean="0"/>
              <a:t>mieux</a:t>
            </a:r>
            <a:r>
              <a:rPr lang="en-US" b="1" dirty="0" smtClean="0"/>
              <a:t> </a:t>
            </a:r>
            <a:r>
              <a:rPr lang="en-US" b="1" dirty="0" err="1" smtClean="0"/>
              <a:t>avoir</a:t>
            </a:r>
            <a:r>
              <a:rPr lang="en-US" b="1" dirty="0" smtClean="0"/>
              <a:t> Christ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248472" cy="630932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J’aime mieux avoir Christ Que de l’or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fabuleux, J’aime mieux avoir Christ Qu’un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palais somptueux J’aime mieux avoir Christ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la renommée J’aime mieux qu’il me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guide Par sa main percée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Réf. 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Que d’être un grand roi vêtu de fin lin,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Mais le cœur désert, sans lui                                                             J’aime mieux avoir Christ Que les plus grands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biens Que le monde offre aujourd’hui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J’aime mieux avoir Christ Que d’être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arrivé Au sommet de la gloire,                                      De la célébrité. J’aime mieux avoir Christ Que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l’art le plus grand, J’aime mieux qu’il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dispose De tous mes talents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Jésus est plus noble Que le lys royal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plus doux qu’un rayon du soleil matinal.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réchauffe mon cœur et le satisfait; J’aime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mieux sa présence, Son amour, sa paix.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J'aime mieux avoir Christ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J'aime mieux avoir Christ </dc:title>
  <dc:creator>mary</dc:creator>
  <cp:lastModifiedBy>mary</cp:lastModifiedBy>
  <cp:revision>6</cp:revision>
  <dcterms:created xsi:type="dcterms:W3CDTF">2018-05-30T16:53:56Z</dcterms:created>
  <dcterms:modified xsi:type="dcterms:W3CDTF">2018-05-30T17:58:14Z</dcterms:modified>
</cp:coreProperties>
</file>