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588" autoAdjust="0"/>
    <p:restoredTop sz="94624" autoAdjust="0"/>
  </p:normalViewPr>
  <p:slideViewPr>
    <p:cSldViewPr>
      <p:cViewPr>
        <p:scale>
          <a:sx n="73" d="100"/>
          <a:sy n="73" d="100"/>
        </p:scale>
        <p:origin x="-1848" y="4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71BEE3-BE3F-4565-A56B-35B56178577C}" type="datetimeFigureOut">
              <a:rPr lang="en-US" smtClean="0"/>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1BEE3-BE3F-4565-A56B-35B56178577C}"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1BEE3-BE3F-4565-A56B-35B56178577C}"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1BEE3-BE3F-4565-A56B-35B56178577C}"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71BEE3-BE3F-4565-A56B-35B56178577C}" type="datetimeFigureOut">
              <a:rPr lang="en-US" smtClean="0"/>
              <a:t>9/1/2019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71BEE3-BE3F-4565-A56B-35B56178577C}"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71BEE3-BE3F-4565-A56B-35B56178577C}" type="datetimeFigureOut">
              <a:rPr lang="en-US" smtClean="0"/>
              <a:t>9/1/2019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71BEE3-BE3F-4565-A56B-35B56178577C}" type="datetimeFigureOut">
              <a:rPr lang="en-US" smtClean="0"/>
              <a:t>9/1/2019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71BEE3-BE3F-4565-A56B-35B56178577C}" type="datetimeFigureOut">
              <a:rPr lang="en-US" smtClean="0"/>
              <a:t>9/1/2019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71BEE3-BE3F-4565-A56B-35B56178577C}"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71BEE3-BE3F-4565-A56B-35B56178577C}" type="datetimeFigureOut">
              <a:rPr lang="en-US" smtClean="0"/>
              <a:t>9/1/2019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3F9BF8-A361-44A6-8D57-8BD556BB49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1BEE3-BE3F-4565-A56B-35B56178577C}" type="datetimeFigureOut">
              <a:rPr lang="en-US" smtClean="0"/>
              <a:t>9/1/2019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F9BF8-A361-44A6-8D57-8BD556BB4989}" type="slidenum">
              <a:rPr lang="en-US" smtClean="0"/>
              <a:t>‹#›</a:t>
            </a:fld>
            <a:endParaRPr lang="en-US"/>
          </a:p>
        </p:txBody>
      </p:sp>
      <p:pic>
        <p:nvPicPr>
          <p:cNvPr id="7" name="Picture 6" descr="I Have Found a Friend in Jesus1 .jpg"/>
          <p:cNvPicPr>
            <a:picLocks noChangeAspect="1"/>
          </p:cNvPicPr>
          <p:nvPr userDrawn="1"/>
        </p:nvPicPr>
        <p:blipFill>
          <a:blip r:embed="rId14" cstate="print">
            <a:lum bright="4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J'ai trouvé en Jésus l'a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
            <a:ext cx="5638800" cy="380999"/>
          </a:xfrm>
        </p:spPr>
        <p:txBody>
          <a:bodyPr>
            <a:normAutofit fontScale="90000"/>
          </a:bodyPr>
          <a:lstStyle/>
          <a:p>
            <a:r>
              <a:rPr lang="fr-FR" b="1" dirty="0" smtClean="0"/>
              <a:t>J'ai trouvé en Jésus l'ami</a:t>
            </a:r>
            <a:endParaRPr lang="en-US" dirty="0"/>
          </a:p>
        </p:txBody>
      </p:sp>
      <p:sp>
        <p:nvSpPr>
          <p:cNvPr id="3" name="Subtitle 2"/>
          <p:cNvSpPr>
            <a:spLocks noGrp="1"/>
          </p:cNvSpPr>
          <p:nvPr>
            <p:ph type="subTitle" idx="1"/>
          </p:nvPr>
        </p:nvSpPr>
        <p:spPr>
          <a:xfrm>
            <a:off x="304800" y="609600"/>
            <a:ext cx="6477000" cy="6096000"/>
          </a:xfrm>
        </p:spPr>
        <p:txBody>
          <a:bodyPr>
            <a:noAutofit/>
          </a:bodyPr>
          <a:lstStyle/>
          <a:p>
            <a:pPr algn="l"/>
            <a:r>
              <a:rPr lang="fr-FR" sz="1600" b="1" dirty="0" smtClean="0">
                <a:solidFill>
                  <a:schemeClr val="tx1">
                    <a:lumMod val="95000"/>
                    <a:lumOff val="5000"/>
                  </a:schemeClr>
                </a:solidFill>
              </a:rPr>
              <a:t>J’ai trouvé en Jésus l’ami   Qui est toute chose pour moi,                              C’est le plus beau d’entre   Dix mille pour mon âme.                                            Il est le Lys de la vallée   Et en Lui seul je trouve                                                 Ma purification et ma guérison,                                                                              Mon réconfort dans les peines,  Appui dans les tourments,                             Il m’invite à lui confier chaque souci. Alléluia!</a:t>
            </a:r>
          </a:p>
          <a:p>
            <a:pPr algn="l"/>
            <a:endParaRPr lang="fr-FR" sz="1600" b="1" dirty="0" smtClean="0">
              <a:solidFill>
                <a:schemeClr val="tx1">
                  <a:lumMod val="95000"/>
                  <a:lumOff val="5000"/>
                </a:schemeClr>
              </a:solidFill>
            </a:endParaRPr>
          </a:p>
          <a:p>
            <a:pPr algn="l"/>
            <a:r>
              <a:rPr lang="fr-FR" sz="1600" b="1" dirty="0" smtClean="0">
                <a:solidFill>
                  <a:srgbClr val="FF0000"/>
                </a:solidFill>
              </a:rPr>
              <a:t>Refrain</a:t>
            </a:r>
          </a:p>
          <a:p>
            <a:pPr algn="l"/>
            <a:r>
              <a:rPr lang="fr-FR" sz="1600" b="1" dirty="0" smtClean="0">
                <a:solidFill>
                  <a:srgbClr val="FF0000"/>
                </a:solidFill>
              </a:rPr>
              <a:t>La brillante étoile du matin,  Le Lys de la vallée,</a:t>
            </a:r>
            <a:br>
              <a:rPr lang="fr-FR" sz="1600" b="1" dirty="0" smtClean="0">
                <a:solidFill>
                  <a:srgbClr val="FF0000"/>
                </a:solidFill>
              </a:rPr>
            </a:br>
            <a:r>
              <a:rPr lang="fr-FR" sz="1600" b="1" dirty="0" smtClean="0">
                <a:solidFill>
                  <a:srgbClr val="FF0000"/>
                </a:solidFill>
              </a:rPr>
              <a:t>C’est le plus beau d’entre  Dix mille pour mon âme.</a:t>
            </a:r>
          </a:p>
          <a:p>
            <a:pPr algn="l"/>
            <a:endParaRPr lang="fr-FR" sz="1600" b="1" dirty="0" smtClean="0">
              <a:solidFill>
                <a:srgbClr val="FF0000"/>
              </a:solidFill>
            </a:endParaRPr>
          </a:p>
          <a:p>
            <a:pPr algn="l"/>
            <a:r>
              <a:rPr lang="fr-FR" sz="1600" b="1" dirty="0" smtClean="0">
                <a:solidFill>
                  <a:schemeClr val="tx1">
                    <a:lumMod val="95000"/>
                    <a:lumOff val="5000"/>
                  </a:schemeClr>
                </a:solidFill>
              </a:rPr>
              <a:t>Il a pris et porté sur Lui   Tous mes soucis et peines                                              Ma tour forte et puissante   Dans les tentations.                                              Pour Lui j’ai tout abandonné  Et ôté et de mon codeur,                               </a:t>
            </a:r>
            <a:r>
              <a:rPr lang="fr-FR" sz="1600" b="1" dirty="0" smtClean="0">
                <a:solidFill>
                  <a:schemeClr val="tx1">
                    <a:lumMod val="95000"/>
                    <a:lumOff val="5000"/>
                  </a:schemeClr>
                </a:solidFill>
              </a:rPr>
              <a:t>Mes idoles  </a:t>
            </a:r>
            <a:r>
              <a:rPr lang="fr-FR" sz="1600" b="1" dirty="0" smtClean="0">
                <a:solidFill>
                  <a:schemeClr val="tx1">
                    <a:lumMod val="95000"/>
                    <a:lumOff val="5000"/>
                  </a:schemeClr>
                </a:solidFill>
              </a:rPr>
              <a:t>Et par sa puissance,  Il me garde.                                                    Même si le monde m’abandonne Ou que </a:t>
            </a:r>
            <a:r>
              <a:rPr lang="fr-FR" sz="1600" b="1" dirty="0" err="1" smtClean="0">
                <a:solidFill>
                  <a:schemeClr val="tx1">
                    <a:lumMod val="95000"/>
                    <a:lumOff val="5000"/>
                  </a:schemeClr>
                </a:solidFill>
              </a:rPr>
              <a:t>satan</a:t>
            </a:r>
            <a:r>
              <a:rPr lang="fr-FR" sz="1600" b="1" dirty="0" smtClean="0">
                <a:solidFill>
                  <a:schemeClr val="tx1">
                    <a:lumMod val="95000"/>
                    <a:lumOff val="5000"/>
                  </a:schemeClr>
                </a:solidFill>
              </a:rPr>
              <a:t> me tente,                               Par Jésus j’atteindrai sûrement le but.   Alléluia!</a:t>
            </a:r>
          </a:p>
          <a:p>
            <a:pPr algn="l"/>
            <a:endParaRPr lang="fr-FR" sz="1600" b="1" dirty="0" smtClean="0">
              <a:solidFill>
                <a:schemeClr val="tx1">
                  <a:lumMod val="95000"/>
                  <a:lumOff val="5000"/>
                </a:schemeClr>
              </a:solidFill>
            </a:endParaRPr>
          </a:p>
          <a:p>
            <a:pPr algn="l"/>
            <a:r>
              <a:rPr lang="fr-FR" sz="1600" b="1" dirty="0" smtClean="0">
                <a:solidFill>
                  <a:schemeClr val="tx1">
                    <a:lumMod val="95000"/>
                    <a:lumOff val="5000"/>
                  </a:schemeClr>
                </a:solidFill>
              </a:rPr>
              <a:t>Il ne me quittera jamais   Ni ne me laissera ici,                                                     Tant que j’ai la foi et fais Sa volonté,   Un mur de feu autour de moi Maintenant, je ne crains rien,  Mon âme affamée se nourrit de sa manne. Un jour, ravis dans la gloire   Pour voir Sa face bénie,                                           Là à jamais coulent les fleuves de </a:t>
            </a:r>
            <a:r>
              <a:rPr lang="fr-FR" sz="1600" b="1" dirty="0" err="1" smtClean="0">
                <a:solidFill>
                  <a:schemeClr val="tx1">
                    <a:lumMod val="95000"/>
                    <a:lumOff val="5000"/>
                  </a:schemeClr>
                </a:solidFill>
              </a:rPr>
              <a:t>d</a:t>
            </a:r>
            <a:r>
              <a:rPr lang="fr-FR" sz="1600" b="1" dirty="0" err="1" smtClean="0">
                <a:solidFill>
                  <a:schemeClr val="tx1">
                    <a:lumMod val="95000"/>
                    <a:lumOff val="5000"/>
                  </a:schemeClr>
                </a:solidFill>
              </a:rPr>
              <a:t>é</a:t>
            </a:r>
            <a:r>
              <a:rPr lang="fr-FR" sz="1600" b="1" dirty="0" err="1" smtClean="0">
                <a:solidFill>
                  <a:schemeClr val="tx1">
                    <a:lumMod val="95000"/>
                    <a:lumOff val="5000"/>
                  </a:schemeClr>
                </a:solidFill>
              </a:rPr>
              <a:t>llces</a:t>
            </a:r>
            <a:r>
              <a:rPr lang="fr-FR" sz="1600" b="1" dirty="0" smtClean="0">
                <a:solidFill>
                  <a:schemeClr val="tx1">
                    <a:lumMod val="95000"/>
                    <a:lumOff val="5000"/>
                  </a:schemeClr>
                </a:solidFill>
              </a:rPr>
              <a:t>   Alléluia!</a:t>
            </a:r>
            <a:endParaRPr lang="en-US" sz="16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81</Words>
  <Application>Microsoft Office PowerPoint</Application>
  <PresentationFormat>On-screen Show (4:3)</PresentationFormat>
  <Paragraphs>9</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J'ai trouvé en Jésus l'ami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J'ai trouvé en Jésus l'ami</dc:title>
  <dc:creator>user</dc:creator>
  <cp:lastModifiedBy>user</cp:lastModifiedBy>
  <cp:revision>13</cp:revision>
  <dcterms:created xsi:type="dcterms:W3CDTF">2019-08-31T14:56:22Z</dcterms:created>
  <dcterms:modified xsi:type="dcterms:W3CDTF">2019-08-31T17:41:34Z</dcterms:modified>
</cp:coreProperties>
</file>