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BC0B-64D4-45C5-9F89-406FAA473E8F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68D41-AD74-4C66-93DE-3A603C9FBC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BC0B-64D4-45C5-9F89-406FAA473E8F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68D41-AD74-4C66-93DE-3A603C9FBC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BC0B-64D4-45C5-9F89-406FAA473E8F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68D41-AD74-4C66-93DE-3A603C9FBC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BC0B-64D4-45C5-9F89-406FAA473E8F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68D41-AD74-4C66-93DE-3A603C9FBC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BC0B-64D4-45C5-9F89-406FAA473E8F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68D41-AD74-4C66-93DE-3A603C9FBC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BC0B-64D4-45C5-9F89-406FAA473E8F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68D41-AD74-4C66-93DE-3A603C9FBC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BC0B-64D4-45C5-9F89-406FAA473E8F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68D41-AD74-4C66-93DE-3A603C9FBC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BC0B-64D4-45C5-9F89-406FAA473E8F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68D41-AD74-4C66-93DE-3A603C9FBC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BC0B-64D4-45C5-9F89-406FAA473E8F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68D41-AD74-4C66-93DE-3A603C9FBC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BC0B-64D4-45C5-9F89-406FAA473E8F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68D41-AD74-4C66-93DE-3A603C9FBC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BC0B-64D4-45C5-9F89-406FAA473E8F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68D41-AD74-4C66-93DE-3A603C9FBC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8BC0B-64D4-45C5-9F89-406FAA473E8F}" type="datetimeFigureOut">
              <a:rPr lang="en-US" smtClean="0"/>
              <a:t>7/20/2018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B68D41-AD74-4C66-93DE-3A603C9FBC2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주 음성외에는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'ai soif de ta prése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188640"/>
            <a:ext cx="5112568" cy="506487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J'ai soif de ta présence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92696"/>
            <a:ext cx="5256584" cy="5760640"/>
          </a:xfrm>
        </p:spPr>
        <p:txBody>
          <a:bodyPr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J'ai soif de ta présence,  Divin chef de ma foi,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Dans ma faiblesse immense,  Que ferais-je sans toi ?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rgbClr val="FF0000"/>
                </a:solidFill>
              </a:rPr>
              <a:t>Refrain:</a:t>
            </a:r>
            <a:br>
              <a:rPr lang="fr-FR" sz="1800" b="1" dirty="0" smtClean="0">
                <a:solidFill>
                  <a:srgbClr val="FF0000"/>
                </a:solidFill>
              </a:rPr>
            </a:br>
            <a:r>
              <a:rPr lang="fr-FR" sz="1800" b="1" dirty="0" smtClean="0">
                <a:solidFill>
                  <a:srgbClr val="FF0000"/>
                </a:solidFill>
              </a:rPr>
              <a:t>Chaque jour, à chaque heure,</a:t>
            </a:r>
            <a:br>
              <a:rPr lang="fr-FR" sz="1800" b="1" dirty="0" smtClean="0">
                <a:solidFill>
                  <a:srgbClr val="FF0000"/>
                </a:solidFill>
              </a:rPr>
            </a:br>
            <a:r>
              <a:rPr lang="fr-FR" sz="1800" b="1" dirty="0" smtClean="0">
                <a:solidFill>
                  <a:srgbClr val="FF0000"/>
                </a:solidFill>
              </a:rPr>
              <a:t>Oh ! J'ai besoin de toi !</a:t>
            </a:r>
            <a:br>
              <a:rPr lang="fr-FR" sz="1800" b="1" dirty="0" smtClean="0">
                <a:solidFill>
                  <a:srgbClr val="FF0000"/>
                </a:solidFill>
              </a:rPr>
            </a:br>
            <a:r>
              <a:rPr lang="fr-FR" sz="1800" b="1" dirty="0" smtClean="0">
                <a:solidFill>
                  <a:srgbClr val="FF0000"/>
                </a:solidFill>
              </a:rPr>
              <a:t>Viens, Jésus et demeure auprès de moi.</a:t>
            </a:r>
            <a:br>
              <a:rPr lang="fr-FR" sz="1800" b="1" dirty="0" smtClean="0">
                <a:solidFill>
                  <a:srgbClr val="FF0000"/>
                </a:solidFill>
              </a:rPr>
            </a:br>
            <a:endParaRPr lang="fr-FR" sz="1800" b="1" dirty="0" smtClean="0">
              <a:solidFill>
                <a:srgbClr val="FF0000"/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 ennemis dans l'ombre  Rôdent autour de moi,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Accablé par le nombre,  Que ferais-je sans toi ?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Ô Jésus ! Ta présence,  C'est la vie et la paix,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paix dans la souffrance  Et la vie à jamais !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Pendant les jours d'orages,  D'obscurité, d'effroi,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 faiblit mon courage,  Que ferais-je sans toi ?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17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J'ai soif de ta présence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J'ai soif de ta présence </dc:title>
  <dc:creator>mary</dc:creator>
  <cp:lastModifiedBy>mary</cp:lastModifiedBy>
  <cp:revision>4</cp:revision>
  <dcterms:created xsi:type="dcterms:W3CDTF">2018-07-20T20:35:12Z</dcterms:created>
  <dcterms:modified xsi:type="dcterms:W3CDTF">2018-07-20T22:31:09Z</dcterms:modified>
</cp:coreProperties>
</file>