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EAC8-94F2-439C-B839-ABE524C497F6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A55-4449-49CD-9E8F-D9E76AC26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EAC8-94F2-439C-B839-ABE524C497F6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A55-4449-49CD-9E8F-D9E76AC26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EAC8-94F2-439C-B839-ABE524C497F6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A55-4449-49CD-9E8F-D9E76AC26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EAC8-94F2-439C-B839-ABE524C497F6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A55-4449-49CD-9E8F-D9E76AC26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EAC8-94F2-439C-B839-ABE524C497F6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A55-4449-49CD-9E8F-D9E76AC26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EAC8-94F2-439C-B839-ABE524C497F6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A55-4449-49CD-9E8F-D9E76AC26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EAC8-94F2-439C-B839-ABE524C497F6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A55-4449-49CD-9E8F-D9E76AC26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EAC8-94F2-439C-B839-ABE524C497F6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A55-4449-49CD-9E8F-D9E76AC26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EAC8-94F2-439C-B839-ABE524C497F6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A55-4449-49CD-9E8F-D9E76AC26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EAC8-94F2-439C-B839-ABE524C497F6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A55-4449-49CD-9E8F-D9E76AC26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EAC8-94F2-439C-B839-ABE524C497F6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A55-4449-49CD-9E8F-D9E76AC26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9EAC8-94F2-439C-B839-ABE524C497F6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B1A55-4449-49CD-9E8F-D9E76AC260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no alla gio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5976" y="188640"/>
            <a:ext cx="3312368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b="1" dirty="0" err="1" smtClean="0"/>
              <a:t>Inno</a:t>
            </a:r>
            <a:r>
              <a:rPr lang="en-US" b="1" dirty="0" smtClean="0"/>
              <a:t> </a:t>
            </a:r>
            <a:r>
              <a:rPr lang="en-US" b="1" dirty="0" err="1" smtClean="0"/>
              <a:t>alla</a:t>
            </a:r>
            <a:r>
              <a:rPr lang="en-US" b="1" dirty="0" smtClean="0"/>
              <a:t> </a:t>
            </a:r>
            <a:r>
              <a:rPr lang="en-US" b="1" dirty="0" err="1" smtClean="0"/>
              <a:t>gioia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5976" y="764704"/>
            <a:ext cx="3096344" cy="5760640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Gioia, vaga, eccelsa luce,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scesa dall'Eliso a noi,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ebri il nostro ardor ne adduce,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diva, ai sacri altari tuoi.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 tuo nodo riaffratelli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 disgiunse vanità;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tutti al mondo son fratelli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dove l'ala tua ristà. 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 per sorte avventurosa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un amico in cui fidar,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 conquise dolce sposa,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noi resti ad esultar.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Sì, chi pure solo vive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suo il mondo può chiamar!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lontan da noi, furtivo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piange chi non seppe amar. 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94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Inno alla gioia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Inno alla gioia </dc:title>
  <dc:creator>mary</dc:creator>
  <cp:lastModifiedBy>mary</cp:lastModifiedBy>
  <cp:revision>3</cp:revision>
  <dcterms:created xsi:type="dcterms:W3CDTF">2019-10-27T00:01:19Z</dcterms:created>
  <dcterms:modified xsi:type="dcterms:W3CDTF">2019-10-27T00:22:17Z</dcterms:modified>
</cp:coreProperties>
</file>