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8173C-421E-433E-947B-7E7A9086CA8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9589C-D3A5-4897-A2D9-235B08C08D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 Ben de Uwe 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Ik</a:t>
            </a:r>
            <a:r>
              <a:rPr lang="nl-NL" b="1" dirty="0" smtClean="0"/>
              <a:t> Ben de Uwe Heer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6400800" cy="501811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Ben de Uwe Heer, 'k heb Uw stem gehoord,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ik weet dat Gij mij mint,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Laat de wereld los, 'k leg mijn zonden af,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Wil U volgen als een kind.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Koor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Trek mij nader, nader dierb're Heer,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Tot het kruis van Golgotha,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Trek mij nader, nader, nader dierb're Heer,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tot Uw hart zo vol gena.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vervul mij Heer, met Uw Geesteskracht,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Uw dienst zo hoog en rein,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Wijd mijn leven nu, ja mijn alles U,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Wil U steeds gehoorzaam zijn.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Trek mij nader, nader dierb're Heer,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het kruis van Golgotha,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Trek mij nader, nader, nader dierb're Heer,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Uw hart zo vol gena.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17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Ik Ben de Uwe Heer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'k Ben de Uwe Heer</dc:title>
  <dc:creator>mary</dc:creator>
  <cp:lastModifiedBy>mary</cp:lastModifiedBy>
  <cp:revision>4</cp:revision>
  <dcterms:created xsi:type="dcterms:W3CDTF">2019-03-29T16:07:50Z</dcterms:created>
  <dcterms:modified xsi:type="dcterms:W3CDTF">2019-03-29T17:44:36Z</dcterms:modified>
</cp:coreProperties>
</file>