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6F9DC-E8C8-49DA-ADC1-72DF78A7CAD3}" type="datetimeFigureOut">
              <a:rPr lang="en-US" smtClean="0"/>
              <a:pPr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B216-9B02-4308-9C75-2578A5812E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ig, heilig, heilig,Heer God almacht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39"/>
            <a:ext cx="7704856" cy="504057"/>
          </a:xfrm>
        </p:spPr>
        <p:txBody>
          <a:bodyPr>
            <a:normAutofit fontScale="90000"/>
          </a:bodyPr>
          <a:lstStyle/>
          <a:p>
            <a:r>
              <a:rPr lang="de-DE" sz="4000" b="1" dirty="0" smtClean="0"/>
              <a:t>Heilig, heilig, heilig,Heer God almachtig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4680520" cy="4392488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Heer, God almachtig,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vroeg in de morgen word' U ons lied gewijd.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Liefdevol en machtig,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Drievuldig God, die een in wezen zijt.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Gij gehuld in duister,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oog op aarde ziet U zoals Gij zijt.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alleen zijt heilig, enig in uw luister,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en al vuur en liefde en majesteit.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Heer, God almachtig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hemel, zee en aarde verhoogt uw heerlijkheid.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Heilig, heilig, heilig! Liefdevol en machtig,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Drievuldig God, die een in wezen zijt.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Heilig, heilig, heilig,Heer God almachtig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Heilig, heilig, heilig Heer, God almachtig</dc:title>
  <dc:creator>mary</dc:creator>
  <cp:lastModifiedBy>mary</cp:lastModifiedBy>
  <cp:revision>4</cp:revision>
  <dcterms:created xsi:type="dcterms:W3CDTF">2020-02-12T21:27:02Z</dcterms:created>
  <dcterms:modified xsi:type="dcterms:W3CDTF">2020-02-13T14:40:14Z</dcterms:modified>
</cp:coreProperties>
</file>