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C87B-C185-4904-A7DA-8785695BA314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F852-9286-4139-B15E-6817051DA0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C87B-C185-4904-A7DA-8785695BA314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F852-9286-4139-B15E-6817051DA0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C87B-C185-4904-A7DA-8785695BA314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F852-9286-4139-B15E-6817051DA0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C87B-C185-4904-A7DA-8785695BA314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F852-9286-4139-B15E-6817051DA0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C87B-C185-4904-A7DA-8785695BA314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F852-9286-4139-B15E-6817051DA0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C87B-C185-4904-A7DA-8785695BA314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F852-9286-4139-B15E-6817051DA0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C87B-C185-4904-A7DA-8785695BA314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F852-9286-4139-B15E-6817051DA0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C87B-C185-4904-A7DA-8785695BA314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F852-9286-4139-B15E-6817051DA0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C87B-C185-4904-A7DA-8785695BA314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F852-9286-4139-B15E-6817051DA0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C87B-C185-4904-A7DA-8785695BA314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F852-9286-4139-B15E-6817051DA0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C87B-C185-4904-A7DA-8785695BA314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F852-9286-4139-B15E-6817051DA0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5C87B-C185-4904-A7DA-8785695BA314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7F852-9286-4139-B15E-6817051DA0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ande En Fidel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17646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Grande En </a:t>
            </a:r>
            <a:r>
              <a:rPr lang="en-US" b="1" dirty="0" err="1" smtClean="0"/>
              <a:t>Fidelite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536" y="980728"/>
            <a:ext cx="475252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Grand en fidélité ô Dieu mon Père </a:t>
            </a:r>
            <a:r>
              <a:rPr lang="fr-FR" b="1" dirty="0" smtClean="0"/>
              <a:t>                       Chez </a:t>
            </a:r>
            <a:r>
              <a:rPr lang="fr-FR" b="1" dirty="0" smtClean="0"/>
              <a:t>Toi nulle trace de changement. </a:t>
            </a:r>
            <a:r>
              <a:rPr lang="fr-FR" b="1" dirty="0" smtClean="0"/>
              <a:t>                       Tes </a:t>
            </a:r>
            <a:r>
              <a:rPr lang="fr-FR" b="1" dirty="0" smtClean="0"/>
              <a:t>compassions Ne sont pas à leur terme </a:t>
            </a:r>
            <a:r>
              <a:rPr lang="fr-FR" b="1" dirty="0" smtClean="0"/>
              <a:t>            Tu </a:t>
            </a:r>
            <a:r>
              <a:rPr lang="fr-FR" b="1" dirty="0" smtClean="0"/>
              <a:t>restes fidèle éternellement. </a:t>
            </a:r>
            <a:endParaRPr lang="fr-FR" b="1" dirty="0" smtClean="0"/>
          </a:p>
          <a:p>
            <a:endParaRPr lang="fr-FR" b="1" dirty="0" smtClean="0"/>
          </a:p>
          <a:p>
            <a:r>
              <a:rPr lang="fr-FR" b="1" dirty="0" smtClean="0">
                <a:solidFill>
                  <a:srgbClr val="FF0000"/>
                </a:solidFill>
              </a:rPr>
              <a:t>Chœur </a:t>
            </a:r>
            <a:r>
              <a:rPr lang="fr-FR" b="1" dirty="0" smtClean="0">
                <a:solidFill>
                  <a:srgbClr val="FF0000"/>
                </a:solidFill>
              </a:rPr>
              <a:t>                                                                   Grand </a:t>
            </a:r>
            <a:r>
              <a:rPr lang="fr-FR" b="1" dirty="0" smtClean="0">
                <a:solidFill>
                  <a:srgbClr val="FF0000"/>
                </a:solidFill>
              </a:rPr>
              <a:t>en fidélité (bis) Jour après jour </a:t>
            </a:r>
            <a:r>
              <a:rPr lang="fr-FR" b="1" dirty="0" smtClean="0">
                <a:solidFill>
                  <a:srgbClr val="FF0000"/>
                </a:solidFill>
              </a:rPr>
              <a:t>                  Tu </a:t>
            </a:r>
            <a:r>
              <a:rPr lang="fr-FR" b="1" dirty="0" smtClean="0">
                <a:solidFill>
                  <a:srgbClr val="FF0000"/>
                </a:solidFill>
              </a:rPr>
              <a:t>me tiens par la foi. Tu as pourvu chaque </a:t>
            </a:r>
            <a:r>
              <a:rPr lang="fr-FR" b="1" dirty="0" smtClean="0">
                <a:solidFill>
                  <a:srgbClr val="FF0000"/>
                </a:solidFill>
              </a:rPr>
              <a:t>jour À </a:t>
            </a:r>
            <a:r>
              <a:rPr lang="fr-FR" b="1" dirty="0" smtClean="0">
                <a:solidFill>
                  <a:srgbClr val="FF0000"/>
                </a:solidFill>
              </a:rPr>
              <a:t>mes besoins </a:t>
            </a:r>
            <a:r>
              <a:rPr lang="fr-FR" b="1" dirty="0" smtClean="0">
                <a:solidFill>
                  <a:srgbClr val="FF0000"/>
                </a:solidFill>
              </a:rPr>
              <a:t>Grand </a:t>
            </a:r>
            <a:r>
              <a:rPr lang="fr-FR" b="1" dirty="0" smtClean="0">
                <a:solidFill>
                  <a:srgbClr val="FF0000"/>
                </a:solidFill>
              </a:rPr>
              <a:t>en fidélité Toi envers moi</a:t>
            </a:r>
            <a:r>
              <a:rPr lang="fr-FR" b="1" dirty="0" smtClean="0">
                <a:solidFill>
                  <a:srgbClr val="FF0000"/>
                </a:solidFill>
              </a:rPr>
              <a:t>.</a:t>
            </a:r>
          </a:p>
          <a:p>
            <a:endParaRPr lang="fr-FR" b="1" dirty="0" smtClean="0"/>
          </a:p>
          <a:p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L’été et l’hiver, Les saisons fertiles, 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Les 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astres brillants que Tu as crées 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Se 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joignent avec la nature entière 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Pour 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témoigner à Ta fidélité </a:t>
            </a:r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fr-FR" b="1" dirty="0" smtClean="0"/>
          </a:p>
          <a:p>
            <a:r>
              <a:rPr lang="fr-FR" b="1" dirty="0" smtClean="0"/>
              <a:t>Pardon </a:t>
            </a:r>
            <a:r>
              <a:rPr lang="fr-FR" b="1" dirty="0" smtClean="0"/>
              <a:t>du péché, Paix douce et profonde, </a:t>
            </a:r>
            <a:r>
              <a:rPr lang="fr-FR" b="1" dirty="0" smtClean="0"/>
              <a:t>          Ta </a:t>
            </a:r>
            <a:r>
              <a:rPr lang="fr-FR" b="1" dirty="0" smtClean="0"/>
              <a:t>sainte présence pour me guider, </a:t>
            </a:r>
            <a:r>
              <a:rPr lang="fr-FR" b="1" dirty="0" smtClean="0"/>
              <a:t>                         Force </a:t>
            </a:r>
            <a:r>
              <a:rPr lang="fr-FR" b="1" dirty="0" smtClean="0"/>
              <a:t>aujourd’hui, Pour demain espérance </a:t>
            </a:r>
            <a:r>
              <a:rPr lang="fr-FR" b="1" dirty="0" smtClean="0"/>
              <a:t>       Me </a:t>
            </a:r>
            <a:r>
              <a:rPr lang="fr-FR" b="1" dirty="0" smtClean="0"/>
              <a:t>rassurent de Ta fidélité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Grande En Fidelite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Grande En Fidelite</dc:title>
  <dc:creator>mary</dc:creator>
  <cp:lastModifiedBy>mary</cp:lastModifiedBy>
  <cp:revision>7</cp:revision>
  <dcterms:created xsi:type="dcterms:W3CDTF">2018-10-04T16:51:59Z</dcterms:created>
  <dcterms:modified xsi:type="dcterms:W3CDTF">2018-10-05T20:29:41Z</dcterms:modified>
</cp:coreProperties>
</file>