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2" autoAdjust="0"/>
    <p:restoredTop sz="94717" autoAdjust="0"/>
  </p:normalViewPr>
  <p:slideViewPr>
    <p:cSldViewPr>
      <p:cViewPr>
        <p:scale>
          <a:sx n="74" d="100"/>
          <a:sy n="74" d="100"/>
        </p:scale>
        <p:origin x="-2381" y="-2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1D678-8AFC-4B98-AA1E-19A7DA64D2BE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4658-511B-4AFA-9F02-BE76FA74765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 Mij Niet Voorbij O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086600" cy="381000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/>
              <a:t>Ga Mij Niet Voorbij O Heiland </a:t>
            </a:r>
            <a:endParaRPr lang="ko-KR" altLang="en-US" sz="40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7162800" cy="48768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mij niet voorbij, o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ga mij niet voorbij!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Wijl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Gij and'ren zegent, Heiland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Zegen nu ook mij.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KOOR</a:t>
            </a:r>
            <a:r>
              <a:rPr lang="nl-NL" sz="1800" b="1" dirty="0">
                <a:solidFill>
                  <a:srgbClr val="FF0000"/>
                </a:solidFill>
              </a:rPr>
              <a:t>:</a:t>
            </a:r>
            <a:r>
              <a:rPr lang="nl-NL" sz="1800" b="1" dirty="0" smtClean="0">
                <a:solidFill>
                  <a:srgbClr val="FF0000"/>
                </a:solidFill>
              </a:rPr>
              <a:t/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Jezus</a:t>
            </a:r>
            <a:r>
              <a:rPr lang="nl-NL" sz="1800" b="1" dirty="0">
                <a:solidFill>
                  <a:srgbClr val="FF0000"/>
                </a:solidFill>
              </a:rPr>
              <a:t>, Heiland, wees mij nu nabij!</a:t>
            </a:r>
            <a:r>
              <a:rPr lang="nl-NL" sz="1800" b="1" dirty="0" smtClean="0">
                <a:solidFill>
                  <a:srgbClr val="FF0000"/>
                </a:solidFill>
              </a:rPr>
              <a:t/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Wijl </a:t>
            </a:r>
            <a:r>
              <a:rPr lang="nl-NL" sz="1800" b="1" dirty="0">
                <a:solidFill>
                  <a:srgbClr val="FF0000"/>
                </a:solidFill>
              </a:rPr>
              <a:t>Gij and'ren zegent, Heiland,</a:t>
            </a:r>
            <a:r>
              <a:rPr lang="nl-NL" sz="1800" b="1" dirty="0" smtClean="0">
                <a:solidFill>
                  <a:srgbClr val="FF0000"/>
                </a:solidFill>
              </a:rPr>
              <a:t/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ga </a:t>
            </a:r>
            <a:r>
              <a:rPr lang="nl-NL" sz="1800" b="1" dirty="0">
                <a:solidFill>
                  <a:srgbClr val="FF0000"/>
                </a:solidFill>
              </a:rPr>
              <a:t>mij niet voorbij!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Uw zoenbloed pleit ik, Heiland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voor des Vaders troon;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wilt Gij mijn Midd'laar wezen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Hoor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mij, Gij. Gods Zoon!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zijt al mijn troost, o Heiland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Ja, mijn troost geheel;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hemel en op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aarde blijft </a:t>
            </a: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Gij steeds mijn deel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ko-KR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</Words>
  <Application>Microsoft Office PowerPoint</Application>
  <PresentationFormat>화면 슬라이드 쇼(4:3)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Ga Mij Niet Voorbij O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 me niet voorgij</dc:title>
  <dc:creator>Jung Park</dc:creator>
  <cp:lastModifiedBy>Jung Park</cp:lastModifiedBy>
  <cp:revision>7</cp:revision>
  <dcterms:created xsi:type="dcterms:W3CDTF">2019-10-01T19:43:40Z</dcterms:created>
  <dcterms:modified xsi:type="dcterms:W3CDTF">2019-10-01T22:58:09Z</dcterms:modified>
</cp:coreProperties>
</file>