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1/23/2019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1/23/2019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1/23/2019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92D1-E4C4-45EF-B3A2-B819E67D1F0C}" type="datetimeFigureOut">
              <a:rPr lang="en-US" smtClean="0"/>
              <a:pPr/>
              <a:t>1/23/2019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92D1-E4C4-45EF-B3A2-B819E67D1F0C}" type="datetimeFigureOut">
              <a:rPr lang="en-US" smtClean="0"/>
              <a:pPr/>
              <a:t>1/23/2019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5E87D-117A-4D7B-B3E9-8FED55EC4D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Been To Jesus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-tu lavé dans le sang de l'Agne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912768" cy="404664"/>
          </a:xfrm>
        </p:spPr>
        <p:txBody>
          <a:bodyPr>
            <a:normAutofit fontScale="90000"/>
          </a:bodyPr>
          <a:lstStyle/>
          <a:p>
            <a:r>
              <a:rPr lang="fr-FR" sz="4000" b="1" dirty="0" smtClean="0"/>
              <a:t>Es-tu lavé dans le sang de l'Agneau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04664"/>
            <a:ext cx="4464496" cy="6453336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As-tu rencontré Jésus qui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purifie                                          Es-tu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lavé dans le sang de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l'agneau                                 As-tu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pleinement confiance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sa grâce maintenant 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Es-tu lavé dans le sang de l'Agneau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Refrain:</a:t>
            </a:r>
            <a:r>
              <a:rPr lang="fr-FR" sz="1600" b="1" dirty="0" smtClean="0">
                <a:solidFill>
                  <a:srgbClr val="FF0000"/>
                </a:solidFill>
              </a:rPr>
              <a:t/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Es-tu lavé dans le sang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De l'agneau qui purifie les âmes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Ton habit est-il pur aussi blanc que la neige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Es-tu lavé dans le sang de l'Agneau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Marchés-tu chaque jour à côté du Sauveur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Es-tu lavé dans le sang de l'Agneau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Demeures-tu chaque jour dans le crucifié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Es-tu lavé dans le sang de l'Agneau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Quand viendra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l'Epoux Ta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robe sera-t-elle blanche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 et blanche dans le sang de l'Agneau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 âme sera-t-elle prête pour le palais brillant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sois lavé dans le sang de l'Agneau</a:t>
            </a:r>
          </a:p>
          <a:p>
            <a:pPr algn="l"/>
            <a:endParaRPr lang="fr-F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Tiens-toi à côté de l'habit trempé de sang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Sois lavé dans le sang de l'Agneau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y a une fontaine qui coule pour l'âme impure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sois lavé dans le sang de l'Agneau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22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Es-tu lavé dans le sang de l'Agneau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Es-tu lavé dans le sang de l'Agneau</dc:title>
  <dc:creator>mary</dc:creator>
  <cp:lastModifiedBy>mary</cp:lastModifiedBy>
  <cp:revision>7</cp:revision>
  <dcterms:created xsi:type="dcterms:W3CDTF">2019-01-18T17:03:20Z</dcterms:created>
  <dcterms:modified xsi:type="dcterms:W3CDTF">2019-01-23T18:05:18Z</dcterms:modified>
</cp:coreProperties>
</file>