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6FF6-BA1E-4469-A3DB-7BD9BD897A57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그 어린 주 예수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llian dans l'râtilli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4536504" cy="36247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Dillian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l'râtillié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5040560" cy="54006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Dillian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dans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l’râtillié</a:t>
            </a:r>
            <a:r>
              <a:rPr lang="en-US" sz="1800" b="1" dirty="0" smtClean="0">
                <a:solidFill>
                  <a:schemeClr val="bg1"/>
                </a:solidFill>
              </a:rPr>
              <a:t>  Pas </a:t>
            </a:r>
            <a:r>
              <a:rPr lang="en-US" sz="1800" b="1" dirty="0" err="1" smtClean="0">
                <a:solidFill>
                  <a:schemeClr val="bg1"/>
                </a:solidFill>
              </a:rPr>
              <a:t>d’baer</a:t>
            </a:r>
            <a:r>
              <a:rPr lang="en-US" sz="1800" b="1" dirty="0" smtClean="0">
                <a:solidFill>
                  <a:schemeClr val="bg1"/>
                </a:solidFill>
              </a:rPr>
              <a:t> pour </a:t>
            </a:r>
            <a:r>
              <a:rPr lang="en-US" sz="1800" b="1" dirty="0" err="1" smtClean="0">
                <a:solidFill>
                  <a:schemeClr val="bg1"/>
                </a:solidFill>
              </a:rPr>
              <a:t>aen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lliet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ptit</a:t>
            </a:r>
            <a:r>
              <a:rPr lang="en-US" sz="1800" b="1" dirty="0" smtClean="0">
                <a:solidFill>
                  <a:schemeClr val="bg1"/>
                </a:solidFill>
              </a:rPr>
              <a:t> Jesus </a:t>
            </a:r>
            <a:r>
              <a:rPr lang="en-US" sz="1800" b="1" dirty="0" smtClean="0">
                <a:solidFill>
                  <a:schemeClr val="bg1"/>
                </a:solidFill>
              </a:rPr>
              <a:t>mi  </a:t>
            </a:r>
            <a:r>
              <a:rPr lang="en-US" sz="1800" b="1" dirty="0" err="1" smtClean="0">
                <a:solidFill>
                  <a:schemeClr val="bg1"/>
                </a:solidFill>
              </a:rPr>
              <a:t>sa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taête</a:t>
            </a:r>
            <a:r>
              <a:rPr lang="en-US" sz="1800" b="1" dirty="0" smtClean="0">
                <a:solidFill>
                  <a:schemeClr val="bg1"/>
                </a:solidFill>
              </a:rPr>
              <a:t> pour </a:t>
            </a:r>
            <a:r>
              <a:rPr lang="en-US" sz="1800" b="1" dirty="0" err="1" smtClean="0">
                <a:solidFill>
                  <a:schemeClr val="bg1"/>
                </a:solidFill>
              </a:rPr>
              <a:t>s’couochié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L’s </a:t>
            </a:r>
            <a:r>
              <a:rPr lang="en-US" sz="1800" b="1" dirty="0" err="1" smtClean="0">
                <a:solidFill>
                  <a:schemeClr val="bg1"/>
                </a:solidFill>
              </a:rPr>
              <a:t>éteiles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dans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cllaïr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ciel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giettaie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couochi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pti</a:t>
            </a:r>
            <a:r>
              <a:rPr lang="en-US" sz="1800" b="1" dirty="0" smtClean="0">
                <a:solidFill>
                  <a:schemeClr val="bg1"/>
                </a:solidFill>
              </a:rPr>
              <a:t> Seigneur Jesus 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l’foïn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endormi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Les </a:t>
            </a:r>
            <a:r>
              <a:rPr lang="en-US" sz="1800" b="1" dirty="0" err="1" smtClean="0">
                <a:solidFill>
                  <a:schemeClr val="bg1"/>
                </a:solidFill>
              </a:rPr>
              <a:t>baêtes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saon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bulié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n-US" sz="1800" b="1" dirty="0" err="1" smtClean="0">
                <a:solidFill>
                  <a:schemeClr val="bg1"/>
                </a:solidFill>
              </a:rPr>
              <a:t>il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évile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beibi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Mais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pti</a:t>
            </a:r>
            <a:r>
              <a:rPr lang="en-US" sz="1800" b="1" dirty="0" smtClean="0">
                <a:solidFill>
                  <a:schemeClr val="bg1"/>
                </a:solidFill>
              </a:rPr>
              <a:t> Seigneur </a:t>
            </a:r>
            <a:r>
              <a:rPr lang="en-US" sz="1800" b="1" dirty="0" smtClean="0">
                <a:solidFill>
                  <a:schemeClr val="bg1"/>
                </a:solidFill>
              </a:rPr>
              <a:t>Jesus  </a:t>
            </a:r>
            <a:r>
              <a:rPr 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n’plleure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n-US" sz="1800" b="1" dirty="0" err="1" smtClean="0">
                <a:solidFill>
                  <a:schemeClr val="bg1"/>
                </a:solidFill>
              </a:rPr>
              <a:t>poui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J’t’oïme</a:t>
            </a:r>
            <a:r>
              <a:rPr lang="en-US" sz="1800" b="1" dirty="0" smtClean="0">
                <a:solidFill>
                  <a:schemeClr val="bg1"/>
                </a:solidFill>
              </a:rPr>
              <a:t>, Seigneur </a:t>
            </a:r>
            <a:r>
              <a:rPr lang="en-US" sz="1800" b="1" dirty="0" smtClean="0">
                <a:solidFill>
                  <a:schemeClr val="bg1"/>
                </a:solidFill>
              </a:rPr>
              <a:t>Jesus  du </a:t>
            </a:r>
            <a:r>
              <a:rPr lang="en-US" sz="1800" b="1" dirty="0" err="1" smtClean="0">
                <a:solidFill>
                  <a:schemeClr val="bg1"/>
                </a:solidFill>
              </a:rPr>
              <a:t>ciel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giaette</a:t>
            </a:r>
            <a:r>
              <a:rPr lang="en-US" sz="1800" b="1" dirty="0" smtClean="0">
                <a:solidFill>
                  <a:schemeClr val="bg1"/>
                </a:solidFill>
              </a:rPr>
              <a:t> à bas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Et </a:t>
            </a:r>
            <a:r>
              <a:rPr lang="en-US" sz="1800" b="1" dirty="0" err="1" smtClean="0">
                <a:solidFill>
                  <a:schemeClr val="bg1"/>
                </a:solidFill>
              </a:rPr>
              <a:t>raeste</a:t>
            </a:r>
            <a:r>
              <a:rPr lang="en-US" sz="1800" b="1" dirty="0" smtClean="0">
                <a:solidFill>
                  <a:schemeClr val="bg1"/>
                </a:solidFill>
              </a:rPr>
              <a:t> pres </a:t>
            </a:r>
            <a:r>
              <a:rPr lang="en-US" sz="1800" b="1" dirty="0" err="1" smtClean="0">
                <a:solidFill>
                  <a:schemeClr val="bg1"/>
                </a:solidFill>
              </a:rPr>
              <a:t>d’mé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autché</a:t>
            </a:r>
            <a:r>
              <a:rPr lang="en-US" sz="1800" b="1" dirty="0" smtClean="0">
                <a:solidFill>
                  <a:schemeClr val="bg1"/>
                </a:solidFill>
              </a:rPr>
              <a:t> q’- </a:t>
            </a:r>
            <a:r>
              <a:rPr lang="en-US" sz="1800" b="1" dirty="0" smtClean="0">
                <a:solidFill>
                  <a:schemeClr val="bg1"/>
                </a:solidFill>
              </a:rPr>
              <a:t>  -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matin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viaura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Sei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côtaï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d’mé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j’té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dmaende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restaï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Pres </a:t>
            </a:r>
            <a:r>
              <a:rPr lang="en-US" sz="1800" b="1" dirty="0" err="1" smtClean="0">
                <a:solidFill>
                  <a:schemeClr val="bg1"/>
                </a:solidFill>
              </a:rPr>
              <a:t>d’mé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jaumais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smtClean="0">
                <a:solidFill>
                  <a:schemeClr val="bg1"/>
                </a:solidFill>
              </a:rPr>
              <a:t> Et  </a:t>
            </a:r>
            <a:r>
              <a:rPr lang="en-US" sz="1800" b="1" dirty="0" err="1" smtClean="0">
                <a:solidFill>
                  <a:schemeClr val="bg1"/>
                </a:solidFill>
              </a:rPr>
              <a:t>j’té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prie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m’oïmaï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Bénis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n-US" sz="1800" b="1" dirty="0" smtClean="0">
                <a:solidFill>
                  <a:schemeClr val="bg1"/>
                </a:solidFill>
              </a:rPr>
              <a:t>l’s </a:t>
            </a:r>
            <a:r>
              <a:rPr lang="en-US" sz="1800" b="1" dirty="0" err="1" smtClean="0">
                <a:solidFill>
                  <a:schemeClr val="bg1"/>
                </a:solidFill>
              </a:rPr>
              <a:t>éfaents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 en </a:t>
            </a:r>
            <a:r>
              <a:rPr lang="en-US" sz="1800" b="1" dirty="0" smtClean="0">
                <a:solidFill>
                  <a:schemeClr val="bg1"/>
                </a:solidFill>
              </a:rPr>
              <a:t>ton tender  </a:t>
            </a:r>
            <a:r>
              <a:rPr lang="en-US" sz="1800" b="1" dirty="0" err="1" smtClean="0">
                <a:solidFill>
                  <a:schemeClr val="bg1"/>
                </a:solidFill>
              </a:rPr>
              <a:t>souoïn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Et nous </a:t>
            </a:r>
            <a:r>
              <a:rPr lang="en-US" sz="1800" b="1" dirty="0" err="1" smtClean="0">
                <a:solidFill>
                  <a:schemeClr val="bg1"/>
                </a:solidFill>
              </a:rPr>
              <a:t>prend</a:t>
            </a:r>
            <a:r>
              <a:rPr lang="en-US" sz="1800" b="1" dirty="0" smtClean="0">
                <a:solidFill>
                  <a:schemeClr val="bg1"/>
                </a:solidFill>
              </a:rPr>
              <a:t> au </a:t>
            </a:r>
            <a:r>
              <a:rPr lang="en-US" sz="1800" b="1" dirty="0" err="1" smtClean="0">
                <a:solidFill>
                  <a:schemeClr val="bg1"/>
                </a:solidFill>
              </a:rPr>
              <a:t>ciel</a:t>
            </a:r>
            <a:r>
              <a:rPr lang="en-US" sz="1800" b="1" dirty="0" smtClean="0">
                <a:solidFill>
                  <a:schemeClr val="bg1"/>
                </a:solidFill>
              </a:rPr>
              <a:t>,  pour </a:t>
            </a:r>
            <a:r>
              <a:rPr lang="en-US" sz="1800" b="1" dirty="0" err="1" smtClean="0">
                <a:solidFill>
                  <a:schemeClr val="bg1"/>
                </a:solidFill>
              </a:rPr>
              <a:t>ensemblle</a:t>
            </a:r>
            <a:r>
              <a:rPr lang="en-US" sz="1800" b="1" dirty="0" smtClean="0">
                <a:solidFill>
                  <a:schemeClr val="bg1"/>
                </a:solidFill>
              </a:rPr>
              <a:t> y </a:t>
            </a:r>
            <a:r>
              <a:rPr lang="en-US" sz="1800" b="1" dirty="0" err="1" smtClean="0">
                <a:solidFill>
                  <a:schemeClr val="bg1"/>
                </a:solidFill>
              </a:rPr>
              <a:t>dmeuraï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109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Dillian dans l'râtillié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Dillian dans l'râtillié </dc:title>
  <dc:creator>mary</dc:creator>
  <cp:lastModifiedBy>mary</cp:lastModifiedBy>
  <cp:revision>3</cp:revision>
  <dcterms:created xsi:type="dcterms:W3CDTF">2018-07-31T18:56:04Z</dcterms:created>
  <dcterms:modified xsi:type="dcterms:W3CDTF">2018-08-03T18:58:41Z</dcterms:modified>
</cp:coreProperties>
</file>