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0119-F566-4FE1-B8FB-82F203438B2F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DAE3-3F37-4BA1-8821-D47254AFA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0119-F566-4FE1-B8FB-82F203438B2F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DAE3-3F37-4BA1-8821-D47254AFA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0119-F566-4FE1-B8FB-82F203438B2F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DAE3-3F37-4BA1-8821-D47254AFA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0119-F566-4FE1-B8FB-82F203438B2F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DAE3-3F37-4BA1-8821-D47254AFA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0119-F566-4FE1-B8FB-82F203438B2F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DAE3-3F37-4BA1-8821-D47254AFA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0119-F566-4FE1-B8FB-82F203438B2F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DAE3-3F37-4BA1-8821-D47254AFA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0119-F566-4FE1-B8FB-82F203438B2F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DAE3-3F37-4BA1-8821-D47254AFA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0119-F566-4FE1-B8FB-82F203438B2F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DAE3-3F37-4BA1-8821-D47254AFA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0119-F566-4FE1-B8FB-82F203438B2F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DAE3-3F37-4BA1-8821-D47254AFA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0119-F566-4FE1-B8FB-82F203438B2F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DAE3-3F37-4BA1-8821-D47254AFA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A0119-F566-4FE1-B8FB-82F203438B2F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DAE3-3F37-4BA1-8821-D47254AFA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A0119-F566-4FE1-B8FB-82F203438B2F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7DAE3-3F37-4BA1-8821-D47254AFAB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u Prendra Soin de To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"/>
            <a:ext cx="5328592" cy="332656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Dieu Prendra Soin de Toi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3528392" cy="6264696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Sois sans alarmes, sans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frayeur,  Dieu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prendra soin 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toi;                   Il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ton Père et ton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Sauveur,   Dieu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prendra soin de toi.</a:t>
            </a:r>
          </a:p>
          <a:p>
            <a:pPr algn="l"/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                                                 Dieu </a:t>
            </a:r>
            <a:r>
              <a:rPr lang="fr-FR" sz="1800" b="1" dirty="0" smtClean="0">
                <a:solidFill>
                  <a:srgbClr val="FF0000"/>
                </a:solidFill>
              </a:rPr>
              <a:t>prendra soin de </a:t>
            </a:r>
            <a:r>
              <a:rPr lang="fr-FR" sz="1800" b="1" dirty="0" smtClean="0">
                <a:solidFill>
                  <a:srgbClr val="FF0000"/>
                </a:solidFill>
              </a:rPr>
              <a:t>toi,               Dans </a:t>
            </a:r>
            <a:r>
              <a:rPr lang="fr-FR" sz="1800" b="1" dirty="0" smtClean="0">
                <a:solidFill>
                  <a:srgbClr val="FF0000"/>
                </a:solidFill>
              </a:rPr>
              <a:t>le chemin, jusqu'à la </a:t>
            </a:r>
            <a:r>
              <a:rPr lang="fr-FR" sz="1800" b="1" dirty="0" smtClean="0">
                <a:solidFill>
                  <a:srgbClr val="FF0000"/>
                </a:solidFill>
              </a:rPr>
              <a:t>fin,         Il </a:t>
            </a:r>
            <a:r>
              <a:rPr lang="fr-FR" sz="1800" b="1" dirty="0" smtClean="0">
                <a:solidFill>
                  <a:srgbClr val="FF0000"/>
                </a:solidFill>
              </a:rPr>
              <a:t>prendra soin de </a:t>
            </a:r>
            <a:r>
              <a:rPr lang="fr-FR" sz="1800" b="1" dirty="0" smtClean="0">
                <a:solidFill>
                  <a:srgbClr val="FF0000"/>
                </a:solidFill>
              </a:rPr>
              <a:t>toi,                     Tous </a:t>
            </a:r>
            <a:r>
              <a:rPr lang="fr-FR" sz="1800" b="1" dirty="0" smtClean="0">
                <a:solidFill>
                  <a:srgbClr val="FF0000"/>
                </a:solidFill>
              </a:rPr>
              <a:t>les jours, jusqu'à la fin.</a:t>
            </a:r>
          </a:p>
          <a:p>
            <a:pPr algn="l"/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jours 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l'adversité,           Dieu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prendra soin 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toi;                 Lorsque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toi, tout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danger,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prendra soin de toi.</a:t>
            </a:r>
          </a:p>
          <a:p>
            <a:pPr algn="l"/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es seul,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découragé,                     Dieu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prendra soin 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toi;                 Il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toujours ton Bon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Berger, Dieu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prendra soin de toi.</a:t>
            </a:r>
          </a:p>
          <a:p>
            <a:pPr algn="l"/>
            <a:endParaRPr lang="fr-FR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crains donc pas le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lendemain, Dieu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prendra soin 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toi;              Pas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pas, ta main dans sa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main, 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ieu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prendra soin de toi.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142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Dieu Prendra Soin de Toi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Dieu Prendra Soin de Toi</dc:title>
  <dc:creator>mary</dc:creator>
  <cp:lastModifiedBy>mary</cp:lastModifiedBy>
  <cp:revision>6</cp:revision>
  <dcterms:created xsi:type="dcterms:W3CDTF">2020-02-10T15:07:43Z</dcterms:created>
  <dcterms:modified xsi:type="dcterms:W3CDTF">2020-02-11T15:41:10Z</dcterms:modified>
</cp:coreProperties>
</file>