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2233B-FFAF-4366-928E-1AB113744A25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BAE2-7CA7-4B99-8D2F-ACA729EBBB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면류관 벗어서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a Nobatkan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0"/>
            <a:ext cx="3816424" cy="50648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Dia</a:t>
            </a:r>
            <a:r>
              <a:rPr lang="en-US" b="1" dirty="0" smtClean="0"/>
              <a:t> </a:t>
            </a:r>
            <a:r>
              <a:rPr lang="en-US" b="1" dirty="0" err="1" smtClean="0"/>
              <a:t>Nobatkanlah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4896544" cy="5184576"/>
          </a:xfrm>
        </p:spPr>
        <p:txBody>
          <a:bodyPr>
            <a:noAutofit/>
          </a:bodyPr>
          <a:lstStyle/>
          <a:p>
            <a:pPr algn="l"/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nobatkanlah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Raja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Penebus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bahana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sorga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bergema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memuji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t’rus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bangun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jiwaku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bernyanyilah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serta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Memuji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Jurus’lamatmu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kekal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selamanya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nobatkanlah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Raja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sejahtera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yang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memerintah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dunia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perang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pun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mereda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bumi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terdengar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pujian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mulia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kepada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besar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kekal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kuasaNya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nobatkanlah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Raja yang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baka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Pencipta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alam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semesta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sempurna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megah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Hormati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Penebus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agung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mulia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Sang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Anakdomba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kudus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terpuji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s’lamanya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Dia Nobatkanlah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Nobatkanlah </dc:title>
  <dc:creator>mary</dc:creator>
  <cp:lastModifiedBy>mary</cp:lastModifiedBy>
  <cp:revision>5</cp:revision>
  <dcterms:created xsi:type="dcterms:W3CDTF">2019-07-11T21:11:38Z</dcterms:created>
  <dcterms:modified xsi:type="dcterms:W3CDTF">2019-07-11T21:34:11Z</dcterms:modified>
</cp:coreProperties>
</file>