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A596E-347A-40C4-85EE-6EBFD8F591E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34353-C84C-4DD6-AF04-2AD439149DF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Makam yang Ge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2453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 </a:t>
            </a:r>
            <a:r>
              <a:rPr lang="en-US" b="1" dirty="0" err="1" smtClean="0"/>
              <a:t>Makam</a:t>
            </a:r>
            <a:r>
              <a:rPr lang="en-US" b="1" dirty="0" smtClean="0"/>
              <a:t> yang </a:t>
            </a:r>
            <a:r>
              <a:rPr lang="en-US" b="1" dirty="0" err="1" smtClean="0"/>
              <a:t>Gelap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536504" cy="46085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terbaring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Bangkitlah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megah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Kuasa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lblis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patah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menyerah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dikallahkanNya</a:t>
            </a:r>
            <a:r>
              <a:rPr lang="en-US" sz="1600" b="1" dirty="0" smtClean="0">
                <a:solidFill>
                  <a:srgbClr val="FF0000"/>
                </a:solidFill>
              </a:rPr>
              <a:t>.                             La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berkuasa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s’lamanya</a:t>
            </a:r>
            <a:r>
              <a:rPr lang="en-US" sz="1600" b="1" dirty="0" smtClean="0">
                <a:solidFill>
                  <a:srgbClr val="FF0000"/>
                </a:solidFill>
              </a:rPr>
              <a:t>!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T’lah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menabg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t’lah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menang</a:t>
            </a:r>
            <a:r>
              <a:rPr lang="en-US" sz="1600" b="1" dirty="0" smtClean="0">
                <a:solidFill>
                  <a:srgbClr val="FF0000"/>
                </a:solidFill>
              </a:rPr>
              <a:t>!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bangkit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menang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sia-sialah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    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lbis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Makam yang Gelap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Makam yang Gelap</dc:title>
  <dc:creator>mary</dc:creator>
  <cp:lastModifiedBy>mary</cp:lastModifiedBy>
  <cp:revision>14</cp:revision>
  <dcterms:created xsi:type="dcterms:W3CDTF">2019-03-22T18:39:25Z</dcterms:created>
  <dcterms:modified xsi:type="dcterms:W3CDTF">2019-03-22T19:41:49Z</dcterms:modified>
</cp:coreProperties>
</file>