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C1E9D-400E-4875-B359-E3AE65E2EB62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E2E7-A3FC-4E2B-BB76-2F84DC95D5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vreemdeling van Gali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04867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vreemdeling</a:t>
            </a:r>
            <a:r>
              <a:rPr lang="en-US" b="1" dirty="0" smtClean="0"/>
              <a:t> van </a:t>
            </a:r>
            <a:r>
              <a:rPr lang="en-US" b="1" dirty="0" err="1" smtClean="0"/>
              <a:t>Galilea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08720"/>
            <a:ext cx="4032448" cy="54006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Eens stond ik verzonken in diep gepeins,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de kust van de blauwe zee.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rees voor mijn ogen het lieflijk beeld,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Vreemd'ling van Galilee,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zag hoe het volk zich om Hem verdrong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Wijl Hij wonderen deed met kracht.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blinden en lammen genas terstond,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't woord zijner liefdemacht.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ik hulpeloos vlood tot die sterke Vriend,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kan redden van zorg en wee,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Omstraalde de tedere liefde mij,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Vreemd'ling van Galilee,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vriend'lijke blik rustte zacht op mij,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ik weende in bitt're smart,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richtte mij op uit het zondeslijk,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Vertroostte mijn moede hart.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sprak tot de golven: "Weest stil en zwijgt," 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Verstomde de woeste zee. 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woord van Gods Zoon was met grote kracht, 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Vreemd'ling van Galilee, 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zonden en krankheên droeg Hij voor mij,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vervulde mijn ziel met vree,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leven houdt Hij in zijn trouwe hand,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Hij, de Vreemd'ling van Galilee.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vreemdeling van Galilea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vreemd'ling van Galilee</dc:title>
  <dc:creator>mary</dc:creator>
  <cp:lastModifiedBy>mary</cp:lastModifiedBy>
  <cp:revision>8</cp:revision>
  <dcterms:created xsi:type="dcterms:W3CDTF">2020-02-15T20:06:43Z</dcterms:created>
  <dcterms:modified xsi:type="dcterms:W3CDTF">2020-02-18T18:00:36Z</dcterms:modified>
</cp:coreProperties>
</file>