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451D-802E-4B9D-B0BC-3BDEB552037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07CE1-D6F8-4E24-A3F6-7C4B92940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451D-802E-4B9D-B0BC-3BDEB552037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07CE1-D6F8-4E24-A3F6-7C4B92940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451D-802E-4B9D-B0BC-3BDEB552037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07CE1-D6F8-4E24-A3F6-7C4B92940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451D-802E-4B9D-B0BC-3BDEB552037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07CE1-D6F8-4E24-A3F6-7C4B92940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451D-802E-4B9D-B0BC-3BDEB552037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07CE1-D6F8-4E24-A3F6-7C4B92940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451D-802E-4B9D-B0BC-3BDEB552037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07CE1-D6F8-4E24-A3F6-7C4B92940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451D-802E-4B9D-B0BC-3BDEB552037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07CE1-D6F8-4E24-A3F6-7C4B92940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451D-802E-4B9D-B0BC-3BDEB552037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07CE1-D6F8-4E24-A3F6-7C4B92940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451D-802E-4B9D-B0BC-3BDEB552037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07CE1-D6F8-4E24-A3F6-7C4B92940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451D-802E-4B9D-B0BC-3BDEB552037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07CE1-D6F8-4E24-A3F6-7C4B92940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451D-802E-4B9D-B0BC-3BDEB552037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07CE1-D6F8-4E24-A3F6-7C4B92940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2451D-802E-4B9D-B0BC-3BDEB552037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07CE1-D6F8-4E24-A3F6-7C4B92940AF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ord Is My Shepherd I'll Not Wan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Here is mijn Her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"/>
            <a:ext cx="5040560" cy="476672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De Here is mijn Herder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6552728" cy="5328592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Here is mijn Herder,  mij ontbreekt niets;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doet mij nederliggen in grazige weiden;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voert mij aan rustige wateren; Hij verkwikt mijn ziel.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leidt mij in rechte sporen  om Zijns Naams wil.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Zelfs al ga ik door een dal  van diepe duisternis,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vrees geen kwaad,  want Gij zijt bij mij;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stok en Uw staf,   die vertroosten mij.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 richt voor mij een dis aan  voor de ogen van wie mij benauwen.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 zalft mijn hoofd met olie,  mijn beker vloeit over.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Ja, heil en goedertierenheid  zullen mij volgen,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de dagen van mijn leven;  ik zal in het huis des Heren verblijven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in lengte van dagen.  De Here is mijn Herder.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 Here is mijn Herder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Here is mijn Herder</dc:title>
  <dc:creator>mary</dc:creator>
  <cp:lastModifiedBy>mary</cp:lastModifiedBy>
  <cp:revision>2</cp:revision>
  <dcterms:created xsi:type="dcterms:W3CDTF">2019-07-02T20:10:01Z</dcterms:created>
  <dcterms:modified xsi:type="dcterms:W3CDTF">2019-07-02T21:04:56Z</dcterms:modified>
</cp:coreProperties>
</file>