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1C518-E56D-4D7A-AB78-7663012DDD79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B6E-3BF6-4871-9436-99EAF80310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tanglah, Ya Sumber Rah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2473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Datanglah</a:t>
            </a:r>
            <a:r>
              <a:rPr lang="en-US" b="1" dirty="0" smtClean="0"/>
              <a:t>,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Sumber</a:t>
            </a:r>
            <a:r>
              <a:rPr lang="en-US" b="1" dirty="0" smtClean="0"/>
              <a:t> </a:t>
            </a:r>
            <a:r>
              <a:rPr lang="en-US" b="1" dirty="0" err="1" smtClean="0"/>
              <a:t>Rahmat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472608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selaraskan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kunjung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pengasihanMu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Kuharapkan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dipikulNya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Rantailah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meteraikan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Datanglah, Ya Sumber Rahmat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Datanglah, Ya Sumber Rahmat </dc:title>
  <dc:creator>mary</dc:creator>
  <cp:lastModifiedBy>mary</cp:lastModifiedBy>
  <cp:revision>3</cp:revision>
  <dcterms:created xsi:type="dcterms:W3CDTF">2019-05-10T16:20:52Z</dcterms:created>
  <dcterms:modified xsi:type="dcterms:W3CDTF">2019-05-10T17:29:51Z</dcterms:modified>
</cp:coreProperties>
</file>