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9C64-35CF-421C-9A29-6D963921986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EB53E-2718-4329-B8E9-C883A4550E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s le jardin où j'aime ent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629400" cy="46037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Dans le jardin où j'aime entrer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4953000" cy="57912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jardin où j’aime entrer, 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l’heure douce de l’aurore, 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me rends seul pour rencontrer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Celui que mon âme adore.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Il marche avec moi, Mon Sauveur, mon Roi.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Il me dit que je sui </a:t>
            </a:r>
            <a:r>
              <a:rPr lang="fr-FR" sz="1800" b="1" dirty="0" err="1" smtClean="0">
                <a:solidFill>
                  <a:srgbClr val="FF0000"/>
                </a:solidFill>
              </a:rPr>
              <a:t>sà</a:t>
            </a:r>
            <a:r>
              <a:rPr lang="fr-FR" sz="1800" b="1" dirty="0" smtClean="0">
                <a:solidFill>
                  <a:srgbClr val="FF0000"/>
                </a:solidFill>
              </a:rPr>
              <a:t> Lui; Il est mon soutien,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Il est tout mon bien, Mon salut, mon divin appui.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parle, et dans mon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voix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 naître une joie infinie,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oiseaux même, au fond des bois,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Suspendent leur mélodie.</a:t>
            </a:r>
          </a:p>
          <a:p>
            <a:pPr algn="l"/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don que tu cherches, Seigneur,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Meilleur que les fruits de la terre,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l’offrande de tout mon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seule peut te plaire.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Dans le jardin où j'aime entrer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 le jardin où j'aime entrer</dc:title>
  <dc:creator>user</dc:creator>
  <cp:lastModifiedBy>user</cp:lastModifiedBy>
  <cp:revision>4</cp:revision>
  <dcterms:created xsi:type="dcterms:W3CDTF">2019-09-06T19:25:14Z</dcterms:created>
  <dcterms:modified xsi:type="dcterms:W3CDTF">2019-09-06T19:51:58Z</dcterms:modified>
</cp:coreProperties>
</file>