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90BBC-6E6B-40DC-BC9D-E7FE1B75C9AC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5C5DD-98C1-429A-AB81-D903BDB4D2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535179"/>
            <a:ext cx="9144000" cy="53228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me Tu Es 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608512" cy="43447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Comme tu es grand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4680520" cy="424847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Dieu Seigneur toi le plus grand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créateur         Depuis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tu me prouves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      Tu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créé un univers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beautés                    Pour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 enfants tu es le Tout-puissant</a:t>
            </a:r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r>
              <a:rPr lang="fr-FR" sz="1800" dirty="0" smtClean="0"/>
              <a:t>       </a:t>
            </a:r>
            <a:r>
              <a:rPr lang="es-ES" sz="1800" b="1" smtClean="0">
                <a:solidFill>
                  <a:srgbClr val="FF0000"/>
                </a:solidFill>
              </a:rPr>
              <a:t>                                                                       </a:t>
            </a:r>
            <a:r>
              <a:rPr lang="fr-FR" sz="1800" b="1" smtClean="0">
                <a:solidFill>
                  <a:srgbClr val="FF0000"/>
                </a:solidFill>
              </a:rPr>
              <a:t>Et </a:t>
            </a:r>
            <a:r>
              <a:rPr lang="fr-FR" sz="1800" b="1" dirty="0" smtClean="0">
                <a:solidFill>
                  <a:srgbClr val="FF0000"/>
                </a:solidFill>
              </a:rPr>
              <a:t>mon </a:t>
            </a:r>
            <a:r>
              <a:rPr lang="fr-FR" sz="1800" b="1" dirty="0" smtClean="0">
                <a:solidFill>
                  <a:srgbClr val="FF0000"/>
                </a:solidFill>
              </a:rPr>
              <a:t>cœur </a:t>
            </a:r>
            <a:r>
              <a:rPr lang="fr-FR" sz="1800" b="1" dirty="0" smtClean="0">
                <a:solidFill>
                  <a:srgbClr val="FF0000"/>
                </a:solidFill>
              </a:rPr>
              <a:t>chante oh toi Dieu Mon </a:t>
            </a:r>
            <a:r>
              <a:rPr lang="fr-FR" sz="1800" b="1" dirty="0" smtClean="0">
                <a:solidFill>
                  <a:srgbClr val="FF0000"/>
                </a:solidFill>
              </a:rPr>
              <a:t>Sauveur  Comme </a:t>
            </a:r>
            <a:r>
              <a:rPr lang="fr-FR" sz="1800" b="1" dirty="0" smtClean="0">
                <a:solidFill>
                  <a:srgbClr val="FF0000"/>
                </a:solidFill>
              </a:rPr>
              <a:t>tu es Grand comme tu es </a:t>
            </a:r>
            <a:r>
              <a:rPr lang="fr-FR" sz="1800" b="1" dirty="0" smtClean="0">
                <a:solidFill>
                  <a:srgbClr val="FF0000"/>
                </a:solidFill>
              </a:rPr>
              <a:t>Grand           Et </a:t>
            </a:r>
            <a:r>
              <a:rPr lang="fr-FR" sz="1800" b="1" dirty="0" smtClean="0">
                <a:solidFill>
                  <a:srgbClr val="FF0000"/>
                </a:solidFill>
              </a:rPr>
              <a:t>mon </a:t>
            </a:r>
            <a:r>
              <a:rPr lang="fr-FR" sz="1800" b="1" dirty="0" smtClean="0">
                <a:solidFill>
                  <a:srgbClr val="FF0000"/>
                </a:solidFill>
              </a:rPr>
              <a:t>cœur </a:t>
            </a:r>
            <a:r>
              <a:rPr lang="fr-FR" sz="1800" b="1" dirty="0" smtClean="0">
                <a:solidFill>
                  <a:srgbClr val="FF0000"/>
                </a:solidFill>
              </a:rPr>
              <a:t>chante oh toi Dieu Mon </a:t>
            </a:r>
            <a:r>
              <a:rPr lang="fr-FR" sz="1800" b="1" dirty="0" smtClean="0">
                <a:solidFill>
                  <a:srgbClr val="FF0000"/>
                </a:solidFill>
              </a:rPr>
              <a:t>Sauveur   Comme </a:t>
            </a:r>
            <a:r>
              <a:rPr lang="fr-FR" sz="1800" b="1" dirty="0" smtClean="0">
                <a:solidFill>
                  <a:srgbClr val="FF0000"/>
                </a:solidFill>
              </a:rPr>
              <a:t>tu es Grand comme tu es Grand</a:t>
            </a:r>
          </a:p>
          <a:p>
            <a:pPr algn="l"/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 toi souvent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s'élève  mon cœur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prière 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proclame mon Dieu comme tu 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  Vers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souvent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s'élève  mon cœur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prière 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proclame mon Dieu comme tu es Grand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102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Comme tu es grand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 Tu Es Grand</dc:title>
  <dc:creator>mary</dc:creator>
  <cp:lastModifiedBy>mary</cp:lastModifiedBy>
  <cp:revision>7</cp:revision>
  <dcterms:created xsi:type="dcterms:W3CDTF">2018-05-10T00:02:00Z</dcterms:created>
  <dcterms:modified xsi:type="dcterms:W3CDTF">2018-05-10T17:50:37Z</dcterms:modified>
</cp:coreProperties>
</file>