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76F0C-0BCB-46DE-A78D-B449033716C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D5C1B-B884-4D78-AA0C-3A2326AF18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1556792"/>
            <a:ext cx="9144000" cy="53012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anc, plus blanc que nei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5904656" cy="434479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Blanc, plus blanc que neige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7056784" cy="504056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par Ton sang précieux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Enlève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iniquité,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Regarde-moi du haut des cieux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Dis-moi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mas pardonné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 longtemps erré cœur rebelle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j'entends Ta voix qui m'appelle.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pied de Ta croix maintenant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confus brisé, je me rends.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Chœur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Blanc, plus blanc que neige </a:t>
            </a:r>
            <a:r>
              <a:rPr lang="fr-FR" sz="1800" b="1" dirty="0" smtClean="0">
                <a:solidFill>
                  <a:srgbClr val="FF0000"/>
                </a:solidFill>
              </a:rPr>
              <a:t>(x2)  Lavé </a:t>
            </a:r>
            <a:r>
              <a:rPr lang="fr-FR" sz="1800" b="1" dirty="0" smtClean="0">
                <a:solidFill>
                  <a:srgbClr val="FF0000"/>
                </a:solidFill>
              </a:rPr>
              <a:t>dans le sang de l'Agneau,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Je serai plus blanc que la neige.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Le fardeau de mon péché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très saint, est trop grand pour moi.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veux en être délivré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heure, oh ! révèle-toi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viens, sois ma délivrance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Seul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peux calmer ma souffrance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pied de Ta croix maintenant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confus, brisé je me rends.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Jésus, ton sang précieux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lavé mon iniquité,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Tu m'as répondu des cieux,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m'a tout pardonné.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Te contemple et je puis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croire 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complète victoire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pied de Ta croix maintenant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relève, triomphant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Blanc, plus blanc que neige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Ah, douce est l’heure de prier</dc:title>
  <dc:creator>mary</dc:creator>
  <cp:lastModifiedBy>mary</cp:lastModifiedBy>
  <cp:revision>5</cp:revision>
  <dcterms:created xsi:type="dcterms:W3CDTF">2018-08-21T20:55:01Z</dcterms:created>
  <dcterms:modified xsi:type="dcterms:W3CDTF">2018-08-23T01:30:34Z</dcterms:modified>
</cp:coreProperties>
</file>