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261A9-2B7F-46D0-B5BF-030DB43ECE32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3FA50-E41D-4E6C-A194-5B3357AEA2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261A9-2B7F-46D0-B5BF-030DB43ECE32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3FA50-E41D-4E6C-A194-5B3357AEA2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261A9-2B7F-46D0-B5BF-030DB43ECE32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3FA50-E41D-4E6C-A194-5B3357AEA2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261A9-2B7F-46D0-B5BF-030DB43ECE32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3FA50-E41D-4E6C-A194-5B3357AEA2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261A9-2B7F-46D0-B5BF-030DB43ECE32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3FA50-E41D-4E6C-A194-5B3357AEA2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261A9-2B7F-46D0-B5BF-030DB43ECE32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3FA50-E41D-4E6C-A194-5B3357AEA2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261A9-2B7F-46D0-B5BF-030DB43ECE32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3FA50-E41D-4E6C-A194-5B3357AEA2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261A9-2B7F-46D0-B5BF-030DB43ECE32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3FA50-E41D-4E6C-A194-5B3357AEA2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261A9-2B7F-46D0-B5BF-030DB43ECE32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3FA50-E41D-4E6C-A194-5B3357AEA2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261A9-2B7F-46D0-B5BF-030DB43ECE32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3FA50-E41D-4E6C-A194-5B3357AEA2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261A9-2B7F-46D0-B5BF-030DB43ECE32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3FA50-E41D-4E6C-A194-5B3357AEA2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261A9-2B7F-46D0-B5BF-030DB43ECE32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3FA50-E41D-4E6C-A194-5B3357AEA28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세상 모든 풍파 너를 흔들어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ila topan badai melanda hidupm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624" y="0"/>
            <a:ext cx="6878043" cy="404663"/>
          </a:xfrm>
        </p:spPr>
        <p:txBody>
          <a:bodyPr>
            <a:noAutofit/>
          </a:bodyPr>
          <a:lstStyle/>
          <a:p>
            <a:r>
              <a:rPr lang="sv-SE" sz="3600" b="1" dirty="0" smtClean="0"/>
              <a:t>Bila topan badai melanda hidupmu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404664"/>
            <a:ext cx="7272808" cy="4248472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topan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k'ras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melanda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putus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letih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berkat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satu-satu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hitunglah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niscaya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kagum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oleh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rgbClr val="FF0000"/>
                </a:solidFill>
              </a:rPr>
              <a:t>Reff</a:t>
            </a:r>
            <a:r>
              <a:rPr lang="en-US" sz="1800" b="1" dirty="0" smtClean="0">
                <a:solidFill>
                  <a:srgbClr val="FF0000"/>
                </a:solidFill>
              </a:rPr>
              <a:t>: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err="1" smtClean="0">
                <a:solidFill>
                  <a:srgbClr val="FF0000"/>
                </a:solidFill>
              </a:rPr>
              <a:t>Berkat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Tuhan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mari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hitunglah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kau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</a:rPr>
              <a:t>'</a:t>
            </a:r>
            <a:r>
              <a:rPr lang="en-US" sz="1800" b="1" dirty="0" err="1" smtClean="0">
                <a:solidFill>
                  <a:srgbClr val="FF0000"/>
                </a:solidFill>
              </a:rPr>
              <a:t>kan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kagum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oleh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kasihNya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err="1" smtClean="0">
                <a:solidFill>
                  <a:srgbClr val="FF0000"/>
                </a:solidFill>
              </a:rPr>
              <a:t>Berkat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Tuhan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mari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hitunglah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kau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niscaya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kagum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oleh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kasihNya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Adakah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beban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membuat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salib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kaupikul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menekan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Hitunglah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berkatNya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bernyanyi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t'rus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penuh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bahagia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memandang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lain,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ingat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janji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lebih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permai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hitunglah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berkat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tidak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terbeli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milikmu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terperi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pergumulanmu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janganlah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kuatir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adalah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Hitunglah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berkat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sepanjang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yakinlah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malaikat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menyertaimu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18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Bila topan badai melanda hidupmu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Bila topan badai melanda hidupmu</dc:title>
  <dc:creator>mary</dc:creator>
  <cp:lastModifiedBy>mary</cp:lastModifiedBy>
  <cp:revision>4</cp:revision>
  <dcterms:created xsi:type="dcterms:W3CDTF">2018-10-25T19:22:24Z</dcterms:created>
  <dcterms:modified xsi:type="dcterms:W3CDTF">2018-10-26T15:10:47Z</dcterms:modified>
</cp:coreProperties>
</file>