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8A429-722D-4728-879F-526F92F9DB96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B2A8A-C0A5-499A-A401-37CF5BFCAD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십자가를 지심으로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15847" y="1772816"/>
            <a:ext cx="4628153" cy="50851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ila Ku Tampak Tanda Darah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"/>
            <a:ext cx="7272808" cy="404664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Bila Ku Tampak Tanda </a:t>
            </a:r>
            <a:r>
              <a:rPr lang="sv-SE" b="1" dirty="0" smtClean="0"/>
              <a:t>DarahNya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76672"/>
            <a:ext cx="2808312" cy="5832648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Mukhalisku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G’nap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diampuni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perciklah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Reff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                                                  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tampaklah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Bekas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tampaklah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bersih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Mukhalisku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G’nap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diampuni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perciklah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k’lak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tibalah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jawabnya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bercap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Bila Ku Tampak Tanda DarahNya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 kutampak Tanda Darah Nya</dc:title>
  <dc:creator>mary</dc:creator>
  <cp:lastModifiedBy>mary</cp:lastModifiedBy>
  <cp:revision>7</cp:revision>
  <dcterms:created xsi:type="dcterms:W3CDTF">2020-01-20T21:19:33Z</dcterms:created>
  <dcterms:modified xsi:type="dcterms:W3CDTF">2020-01-21T14:24:13Z</dcterms:modified>
</cp:coreProperties>
</file>