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391F-49D7-48E2-99C6-6126934E59A3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328D-E6A0-407D-B5EE-EE7635327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391F-49D7-48E2-99C6-6126934E59A3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328D-E6A0-407D-B5EE-EE7635327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391F-49D7-48E2-99C6-6126934E59A3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328D-E6A0-407D-B5EE-EE7635327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391F-49D7-48E2-99C6-6126934E59A3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328D-E6A0-407D-B5EE-EE7635327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391F-49D7-48E2-99C6-6126934E59A3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328D-E6A0-407D-B5EE-EE7635327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391F-49D7-48E2-99C6-6126934E59A3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328D-E6A0-407D-B5EE-EE7635327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391F-49D7-48E2-99C6-6126934E59A3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328D-E6A0-407D-B5EE-EE7635327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391F-49D7-48E2-99C6-6126934E59A3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328D-E6A0-407D-B5EE-EE7635327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391F-49D7-48E2-99C6-6126934E59A3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328D-E6A0-407D-B5EE-EE7635327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391F-49D7-48E2-99C6-6126934E59A3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328D-E6A0-407D-B5EE-EE7635327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391F-49D7-48E2-99C6-6126934E59A3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328D-E6A0-407D-B5EE-EE7635327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7391F-49D7-48E2-99C6-6126934E59A3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6328D-E6A0-407D-B5EE-EE7635327C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ahmu Benteng yang Tegu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336704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Allahmu</a:t>
            </a:r>
            <a:r>
              <a:rPr lang="en-US" b="1" dirty="0" smtClean="0"/>
              <a:t> </a:t>
            </a:r>
            <a:r>
              <a:rPr lang="en-US" b="1" dirty="0" err="1" smtClean="0"/>
              <a:t>Benteng</a:t>
            </a:r>
            <a:r>
              <a:rPr lang="en-US" b="1" dirty="0" smtClean="0"/>
              <a:t> yang </a:t>
            </a:r>
            <a:r>
              <a:rPr lang="en-US" b="1" dirty="0" err="1" smtClean="0"/>
              <a:t>Teguh</a:t>
            </a:r>
            <a:r>
              <a:rPr lang="en-US" b="1" dirty="0" smtClean="0"/>
              <a:t> 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6480720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benteng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perisai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senjata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sengsaramu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pertolonganNya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berniat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tipu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niscaya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Pahlawan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diurapi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Panglima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Niscaya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menumpas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melihatnya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sia-sia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Penghulu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menyergap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Mustahil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sepatah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pertahankan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pihak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Kendati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diambil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akhirnya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Kerajaan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141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Allahmu Benteng yang Teguh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Allahmu Benteng yang Teguh  </dc:title>
  <dc:creator>mary</dc:creator>
  <cp:lastModifiedBy>mary</cp:lastModifiedBy>
  <cp:revision>5</cp:revision>
  <dcterms:created xsi:type="dcterms:W3CDTF">2019-10-08T16:20:06Z</dcterms:created>
  <dcterms:modified xsi:type="dcterms:W3CDTF">2019-10-10T18:56:32Z</dcterms:modified>
</cp:coreProperties>
</file>