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39E2D-72B6-4765-AF37-046B5D92272C}" type="datetimeFigureOut">
              <a:rPr lang="en-US" smtClean="0"/>
              <a:pPr/>
              <a:t>3/30/2019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D3162-868D-4E09-B892-E7FFF156BF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ine O Lor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u MilikMu, Yesus, Tuh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40871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Aku</a:t>
            </a:r>
            <a:r>
              <a:rPr lang="en-US" b="1" dirty="0" smtClean="0"/>
              <a:t> </a:t>
            </a:r>
            <a:r>
              <a:rPr lang="en-US" b="1" dirty="0" err="1" smtClean="0"/>
              <a:t>MilikMu</a:t>
            </a:r>
            <a:r>
              <a:rPr lang="en-US" b="1" dirty="0" smtClean="0"/>
              <a:t>, </a:t>
            </a:r>
            <a:r>
              <a:rPr lang="en-US" b="1" dirty="0" err="1" smtClean="0"/>
              <a:t>Yesus</a:t>
            </a:r>
            <a:r>
              <a:rPr lang="en-US" b="1" dirty="0" smtClean="0"/>
              <a:t>, </a:t>
            </a:r>
            <a:r>
              <a:rPr lang="en-US" b="1" dirty="0" err="1" smtClean="0"/>
              <a:t>Tuhanku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528392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‘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merindukan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diraih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Raih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dekatkanlah</a:t>
            </a:r>
            <a:r>
              <a:rPr lang="en-US" sz="1800" b="1" dirty="0" smtClean="0">
                <a:solidFill>
                  <a:srgbClr val="FF0000"/>
                </a:solidFill>
              </a:rPr>
              <a:t>      </a:t>
            </a:r>
            <a:r>
              <a:rPr lang="en-US" sz="1800" b="1" dirty="0" err="1" smtClean="0">
                <a:solidFill>
                  <a:srgbClr val="FF0000"/>
                </a:solidFill>
              </a:rPr>
              <a:t>pada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kaki </a:t>
            </a:r>
            <a:r>
              <a:rPr lang="en-US" sz="1800" b="1" dirty="0" err="1" smtClean="0">
                <a:solidFill>
                  <a:srgbClr val="FF0000"/>
                </a:solidFill>
              </a:rPr>
              <a:t>salibMu</a:t>
            </a:r>
            <a:r>
              <a:rPr lang="en-US" sz="1800" b="1" dirty="0" smtClean="0">
                <a:solidFill>
                  <a:srgbClr val="FF0000"/>
                </a:solidFill>
              </a:rPr>
              <a:t>.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Raih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raih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dekatkanlah</a:t>
            </a:r>
            <a:r>
              <a:rPr lang="en-US" sz="1800" b="1" dirty="0" smtClean="0">
                <a:solidFill>
                  <a:srgbClr val="FF0000"/>
                </a:solidFill>
              </a:rPr>
              <a:t>     </a:t>
            </a:r>
            <a:r>
              <a:rPr lang="en-US" sz="1800" b="1" dirty="0" err="1" smtClean="0">
                <a:solidFill>
                  <a:srgbClr val="FF0000"/>
                </a:solidFill>
              </a:rPr>
              <a:t>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sisiMu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Tuhanku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hambaMu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Kausucikanlah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kehendakMu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sejenak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                   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akrabnya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bersekutu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76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Aku MilikMu, Yesus, Tuhanku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 MilikMu, Yesus, Tuhanku</dc:title>
  <dc:creator>mary</dc:creator>
  <cp:lastModifiedBy>mary</cp:lastModifiedBy>
  <cp:revision>5</cp:revision>
  <dcterms:created xsi:type="dcterms:W3CDTF">2019-03-30T00:55:54Z</dcterms:created>
  <dcterms:modified xsi:type="dcterms:W3CDTF">2019-03-30T18:17:18Z</dcterms:modified>
</cp:coreProperties>
</file>