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98" d="100"/>
          <a:sy n="98" d="100"/>
        </p:scale>
        <p:origin x="-9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D13E-6513-4688-9065-A3B70A5B6CEF}" type="datetimeFigureOut">
              <a:rPr lang="en-US" smtClean="0"/>
              <a:pPr/>
              <a:t>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471A5-A66C-438C-997F-5355F5DF2D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 위하여 십자가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Can I Keep From Sin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324600" cy="4572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My life flows on in endless song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7086600" cy="53340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sz="1800" b="1" dirty="0" smtClean="0"/>
              <a:t>1.  My life flows on in endless song; above earth’s lamentation,</a:t>
            </a:r>
          </a:p>
          <a:p>
            <a:pPr marL="457200" indent="-457200">
              <a:buNone/>
            </a:pPr>
            <a:r>
              <a:rPr lang="en-US" sz="1800" b="1" dirty="0" smtClean="0"/>
              <a:t>      I hear the sweet, though far-off hymn that hails a new creation.</a:t>
            </a:r>
          </a:p>
          <a:p>
            <a:pPr marL="457200" indent="-457200">
              <a:buNone/>
            </a:pPr>
            <a:r>
              <a:rPr lang="en-US" sz="1800" b="1" dirty="0" smtClean="0"/>
              <a:t>     Through all the tumult and the strife, I hear that music ringing.</a:t>
            </a:r>
          </a:p>
          <a:p>
            <a:pPr marL="457200" indent="-457200">
              <a:buNone/>
            </a:pPr>
            <a:r>
              <a:rPr lang="en-US" sz="1800" b="1" dirty="0" smtClean="0"/>
              <a:t>      It finds an echo in my soul. How can I keep from singing? 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2.  What though my joys and comforts die? I know my Savior </a:t>
            </a:r>
            <a:r>
              <a:rPr lang="en-US" sz="1800" b="1" dirty="0" err="1" smtClean="0"/>
              <a:t>liveth</a:t>
            </a:r>
            <a:r>
              <a:rPr lang="en-US" sz="1800" b="1" dirty="0" smtClean="0"/>
              <a:t>.</a:t>
            </a:r>
          </a:p>
          <a:p>
            <a:pPr>
              <a:buNone/>
            </a:pPr>
            <a:r>
              <a:rPr lang="en-US" sz="1800" b="1" dirty="0" smtClean="0"/>
              <a:t>      What though the darkness gather round? </a:t>
            </a:r>
            <a:r>
              <a:rPr lang="en-US" sz="1600" b="1" dirty="0" smtClean="0"/>
              <a:t>Songs</a:t>
            </a:r>
            <a:r>
              <a:rPr lang="en-US" sz="1800" b="1" dirty="0" smtClean="0"/>
              <a:t> in the night he </a:t>
            </a:r>
            <a:r>
              <a:rPr lang="en-US" sz="1800" b="1" dirty="0" err="1" smtClean="0"/>
              <a:t>giveth</a:t>
            </a:r>
            <a:r>
              <a:rPr lang="en-US" sz="1800" b="1" dirty="0" smtClean="0"/>
              <a:t>.</a:t>
            </a:r>
          </a:p>
          <a:p>
            <a:pPr>
              <a:buNone/>
            </a:pPr>
            <a:r>
              <a:rPr lang="en-US" sz="1800" b="1" dirty="0" smtClean="0"/>
              <a:t>      No storm can shake my inmost calm while to that Rock I’m clinging.</a:t>
            </a:r>
          </a:p>
          <a:p>
            <a:pPr>
              <a:buNone/>
            </a:pPr>
            <a:r>
              <a:rPr lang="en-US" sz="1800" b="1" dirty="0" smtClean="0"/>
              <a:t>      Since Christ is Lord of heaven and earth, how can I keep from singing?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/>
              <a:t>3 . I lift mine eyes; the cloud grows thin; I see the blue above it;</a:t>
            </a:r>
            <a:br>
              <a:rPr lang="en-US" sz="1800" b="1" dirty="0" smtClean="0"/>
            </a:br>
            <a:r>
              <a:rPr lang="en-US" sz="1800" b="1" dirty="0" smtClean="0"/>
              <a:t>And day by day this pathway smoothes Since first I learned to love it:</a:t>
            </a: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     </a:t>
            </a:r>
            <a:r>
              <a:rPr lang="en-US" sz="1800" b="1" dirty="0" smtClean="0"/>
              <a:t>The peace of Christ makes fresh my heart, A fountain ever springing:</a:t>
            </a: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     </a:t>
            </a:r>
            <a:r>
              <a:rPr lang="en-US" sz="1800" b="1" dirty="0" smtClean="0"/>
              <a:t>All things are mine since I am His—How can I keep from singing?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149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life flows on in endless song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I Keep From Singing?</dc:title>
  <dc:creator>user</dc:creator>
  <cp:lastModifiedBy>mary</cp:lastModifiedBy>
  <cp:revision>12</cp:revision>
  <dcterms:created xsi:type="dcterms:W3CDTF">2015-12-17T14:15:29Z</dcterms:created>
  <dcterms:modified xsi:type="dcterms:W3CDTF">2018-01-24T18:45:07Z</dcterms:modified>
</cp:coreProperties>
</file>