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81" autoAdjust="0"/>
  </p:normalViewPr>
  <p:slideViewPr>
    <p:cSldViewPr showGuides="1">
      <p:cViewPr varScale="1">
        <p:scale>
          <a:sx n="62" d="100"/>
          <a:sy n="62" d="100"/>
        </p:scale>
        <p:origin x="-1373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AC0C8-50E2-4EC3-A38A-D45347726AA6}" type="datetimeFigureOut">
              <a:rPr lang="ko-KR" altLang="en-US" smtClean="0"/>
              <a:pPr/>
              <a:t>2018-11-07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EB57-A1BC-4155-A33F-F338E8DE35D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AC0C8-50E2-4EC3-A38A-D45347726AA6}" type="datetimeFigureOut">
              <a:rPr lang="ko-KR" altLang="en-US" smtClean="0"/>
              <a:pPr/>
              <a:t>2018-11-07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EB57-A1BC-4155-A33F-F338E8DE35D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AC0C8-50E2-4EC3-A38A-D45347726AA6}" type="datetimeFigureOut">
              <a:rPr lang="ko-KR" altLang="en-US" smtClean="0"/>
              <a:pPr/>
              <a:t>2018-11-07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EB57-A1BC-4155-A33F-F338E8DE35D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AC0C8-50E2-4EC3-A38A-D45347726AA6}" type="datetimeFigureOut">
              <a:rPr lang="ko-KR" altLang="en-US" smtClean="0"/>
              <a:pPr/>
              <a:t>2018-11-07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EB57-A1BC-4155-A33F-F338E8DE35D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AC0C8-50E2-4EC3-A38A-D45347726AA6}" type="datetimeFigureOut">
              <a:rPr lang="ko-KR" altLang="en-US" smtClean="0"/>
              <a:pPr/>
              <a:t>2018-11-07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EB57-A1BC-4155-A33F-F338E8DE35D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AC0C8-50E2-4EC3-A38A-D45347726AA6}" type="datetimeFigureOut">
              <a:rPr lang="ko-KR" altLang="en-US" smtClean="0"/>
              <a:pPr/>
              <a:t>2018-11-07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EB57-A1BC-4155-A33F-F338E8DE35D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AC0C8-50E2-4EC3-A38A-D45347726AA6}" type="datetimeFigureOut">
              <a:rPr lang="ko-KR" altLang="en-US" smtClean="0"/>
              <a:pPr/>
              <a:t>2018-11-07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EB57-A1BC-4155-A33F-F338E8DE35D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AC0C8-50E2-4EC3-A38A-D45347726AA6}" type="datetimeFigureOut">
              <a:rPr lang="ko-KR" altLang="en-US" smtClean="0"/>
              <a:pPr/>
              <a:t>2018-11-07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EB57-A1BC-4155-A33F-F338E8DE35D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AC0C8-50E2-4EC3-A38A-D45347726AA6}" type="datetimeFigureOut">
              <a:rPr lang="ko-KR" altLang="en-US" smtClean="0"/>
              <a:pPr/>
              <a:t>2018-11-07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EB57-A1BC-4155-A33F-F338E8DE35D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AC0C8-50E2-4EC3-A38A-D45347726AA6}" type="datetimeFigureOut">
              <a:rPr lang="ko-KR" altLang="en-US" smtClean="0"/>
              <a:pPr/>
              <a:t>2018-11-07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EB57-A1BC-4155-A33F-F338E8DE35D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AC0C8-50E2-4EC3-A38A-D45347726AA6}" type="datetimeFigureOut">
              <a:rPr lang="ko-KR" altLang="en-US" smtClean="0"/>
              <a:pPr/>
              <a:t>2018-11-07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EB57-A1BC-4155-A33F-F338E8DE35D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AC0C8-50E2-4EC3-A38A-D45347726AA6}" type="datetimeFigureOut">
              <a:rPr lang="ko-KR" altLang="en-US" smtClean="0"/>
              <a:pPr/>
              <a:t>2018-11-07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5EB57-A1BC-4155-A33F-F338E8DE35D8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 descr="이 몸의 소망 무언가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y hope is built on nothing l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1187624" y="188640"/>
            <a:ext cx="6624736" cy="517450"/>
          </a:xfrm>
        </p:spPr>
        <p:txBody>
          <a:bodyPr>
            <a:normAutofit fontScale="90000"/>
          </a:bodyPr>
          <a:lstStyle/>
          <a:p>
            <a:r>
              <a:rPr lang="en-US" altLang="ko-KR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hope is built on nothing less</a:t>
            </a:r>
            <a:endParaRPr lang="ko-KR" alt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179512" y="1196752"/>
            <a:ext cx="8496944" cy="5112568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altLang="ko-KR" sz="1800" b="1" dirty="0" smtClean="0">
                <a:latin typeface="+mn-ea"/>
              </a:rPr>
              <a:t>1 .My hope is built on nothing less than Jesus' blood and righteousness;</a:t>
            </a:r>
          </a:p>
          <a:p>
            <a:pPr marL="514350" indent="-514350">
              <a:buNone/>
            </a:pPr>
            <a:r>
              <a:rPr lang="en-US" altLang="ko-KR" sz="1800" b="1" dirty="0">
                <a:latin typeface="+mn-ea"/>
              </a:rPr>
              <a:t> </a:t>
            </a:r>
            <a:r>
              <a:rPr lang="en-US" altLang="ko-KR" sz="1800" b="1" dirty="0" smtClean="0">
                <a:latin typeface="+mn-ea"/>
              </a:rPr>
              <a:t>  I dare not trust the sweetest frame, but wholly lean on Jesus' name. </a:t>
            </a:r>
            <a:r>
              <a:rPr lang="ko-KR" altLang="en-US" sz="1800" b="1" dirty="0" smtClean="0">
                <a:latin typeface="+mn-ea"/>
              </a:rPr>
              <a:t/>
            </a:r>
            <a:br>
              <a:rPr lang="ko-KR" altLang="en-US" sz="1800" b="1" dirty="0" smtClean="0">
                <a:latin typeface="+mn-ea"/>
              </a:rPr>
            </a:br>
            <a:endParaRPr lang="en-US" altLang="ko-KR" sz="1800" b="1" dirty="0" smtClean="0">
              <a:latin typeface="+mn-ea"/>
            </a:endParaRPr>
          </a:p>
          <a:p>
            <a:pPr marL="514350" indent="-514350">
              <a:buNone/>
            </a:pPr>
            <a:r>
              <a:rPr lang="en-US" altLang="ko-KR" sz="1800" b="1" dirty="0" smtClean="0">
                <a:solidFill>
                  <a:srgbClr val="FF0000"/>
                </a:solidFill>
                <a:latin typeface="+mn-ea"/>
              </a:rPr>
              <a:t>   Refrain</a:t>
            </a:r>
            <a:r>
              <a:rPr lang="en-US" altLang="ko-KR" sz="1800" b="1" dirty="0" smtClean="0">
                <a:solidFill>
                  <a:srgbClr val="FF0000"/>
                </a:solidFill>
                <a:latin typeface="+mn-ea"/>
              </a:rPr>
              <a:t>:</a:t>
            </a:r>
          </a:p>
          <a:p>
            <a:pPr marL="514350" indent="-514350">
              <a:buNone/>
            </a:pPr>
            <a:r>
              <a:rPr lang="en-US" altLang="ko-KR" sz="1800" b="1" dirty="0" smtClean="0">
                <a:solidFill>
                  <a:srgbClr val="FF0000"/>
                </a:solidFill>
                <a:latin typeface="+mn-ea"/>
              </a:rPr>
              <a:t>   On Christ, the solid rock, I stand; all other ground is sinking sand,</a:t>
            </a:r>
          </a:p>
          <a:p>
            <a:pPr marL="514350" indent="-514350">
              <a:buNone/>
            </a:pPr>
            <a:r>
              <a:rPr lang="en-US" altLang="ko-KR" sz="1800" b="1" dirty="0" smtClean="0">
                <a:solidFill>
                  <a:srgbClr val="FF0000"/>
                </a:solidFill>
                <a:latin typeface="+mn-ea"/>
              </a:rPr>
              <a:t>   all other ground is sinking sand.</a:t>
            </a:r>
            <a:endParaRPr lang="ko-KR" altLang="en-US" sz="1800" b="1" dirty="0" smtClean="0">
              <a:solidFill>
                <a:srgbClr val="FF0000"/>
              </a:solidFill>
              <a:latin typeface="+mn-ea"/>
            </a:endParaRPr>
          </a:p>
          <a:p>
            <a:pPr marL="514350" indent="-514350">
              <a:buNone/>
            </a:pPr>
            <a:endParaRPr lang="en-US" altLang="ko-KR" sz="1100" b="1" dirty="0">
              <a:latin typeface="+mn-ea"/>
            </a:endParaRPr>
          </a:p>
          <a:p>
            <a:pPr marL="514350" indent="-514350">
              <a:buNone/>
            </a:pPr>
            <a:r>
              <a:rPr lang="en-US" altLang="ko-KR" sz="1800" b="1" dirty="0" smtClean="0">
                <a:latin typeface="+mn-ea"/>
              </a:rPr>
              <a:t>2. When darkness veils his lovely face, I rest on his unchanging grace;</a:t>
            </a:r>
          </a:p>
          <a:p>
            <a:pPr marL="514350" indent="-514350">
              <a:buNone/>
            </a:pPr>
            <a:r>
              <a:rPr lang="en-US" altLang="ko-KR" sz="1800" b="1" dirty="0">
                <a:latin typeface="+mn-ea"/>
              </a:rPr>
              <a:t> </a:t>
            </a:r>
            <a:r>
              <a:rPr lang="en-US" altLang="ko-KR" sz="1800" b="1" dirty="0" smtClean="0">
                <a:latin typeface="+mn-ea"/>
              </a:rPr>
              <a:t>   in every high and stormy gale, my anchor holds within the veil.</a:t>
            </a:r>
          </a:p>
          <a:p>
            <a:pPr marL="514350" indent="-514350">
              <a:buNone/>
            </a:pPr>
            <a:endParaRPr lang="en-US" altLang="ko-KR" sz="1100" b="1" dirty="0" smtClean="0">
              <a:latin typeface="+mn-ea"/>
            </a:endParaRPr>
          </a:p>
          <a:p>
            <a:pPr marL="514350" indent="-514350">
              <a:buNone/>
            </a:pPr>
            <a:endParaRPr lang="en-US" altLang="ko-KR" sz="1100" b="1" dirty="0">
              <a:latin typeface="+mn-ea"/>
            </a:endParaRPr>
          </a:p>
          <a:p>
            <a:pPr marL="514350" indent="-514350">
              <a:buNone/>
            </a:pPr>
            <a:r>
              <a:rPr lang="en-US" altLang="ko-KR" sz="1800" b="1" dirty="0" smtClean="0">
                <a:latin typeface="+mn-ea"/>
              </a:rPr>
              <a:t>3. His oath, his covenant, his blood support me in the whelming flood;</a:t>
            </a:r>
          </a:p>
          <a:p>
            <a:pPr marL="514350" indent="-514350">
              <a:buNone/>
            </a:pPr>
            <a:r>
              <a:rPr lang="en-US" altLang="ko-KR" sz="1800" b="1" dirty="0">
                <a:latin typeface="+mn-ea"/>
              </a:rPr>
              <a:t> </a:t>
            </a:r>
            <a:r>
              <a:rPr lang="en-US" altLang="ko-KR" sz="1800" b="1" dirty="0" smtClean="0">
                <a:latin typeface="+mn-ea"/>
              </a:rPr>
              <a:t>  when all around my soul gives way, he then is all my hope and stay. </a:t>
            </a:r>
          </a:p>
          <a:p>
            <a:pPr marL="514350" indent="-514350">
              <a:buNone/>
            </a:pPr>
            <a:endParaRPr lang="en-US" altLang="ko-KR" sz="1100" b="1" dirty="0" smtClean="0">
              <a:latin typeface="+mn-ea"/>
            </a:endParaRPr>
          </a:p>
          <a:p>
            <a:pPr marL="514350" indent="-514350">
              <a:buNone/>
            </a:pPr>
            <a:endParaRPr lang="en-US" altLang="ko-KR" sz="1100" b="1" dirty="0" smtClean="0">
              <a:latin typeface="+mn-ea"/>
            </a:endParaRPr>
          </a:p>
          <a:p>
            <a:pPr marL="514350" indent="-514350">
              <a:buNone/>
            </a:pPr>
            <a:r>
              <a:rPr lang="en-US" altLang="ko-KR" sz="1800" b="1" dirty="0" smtClean="0">
                <a:latin typeface="+mn-ea"/>
              </a:rPr>
              <a:t>4. When he shall come with trumpet sound,</a:t>
            </a:r>
            <a:r>
              <a:rPr lang="en-US" altLang="ko-KR" sz="1600" b="1" dirty="0" smtClean="0">
                <a:latin typeface="+mn-ea"/>
              </a:rPr>
              <a:t> O may I th</a:t>
            </a:r>
            <a:r>
              <a:rPr lang="en-US" altLang="ko-KR" sz="1800" b="1" dirty="0" smtClean="0">
                <a:latin typeface="+mn-ea"/>
              </a:rPr>
              <a:t>en in him be found,</a:t>
            </a:r>
          </a:p>
          <a:p>
            <a:pPr marL="514350" indent="-514350">
              <a:buNone/>
            </a:pPr>
            <a:r>
              <a:rPr lang="en-US" altLang="ko-KR" sz="1800" b="1" dirty="0" smtClean="0">
                <a:latin typeface="+mn-ea"/>
              </a:rPr>
              <a:t>   dressed in his righteousness alone, faultless to stand before the throne. </a:t>
            </a:r>
          </a:p>
          <a:p>
            <a:pPr marL="514350" indent="-514350">
              <a:buNone/>
            </a:pPr>
            <a:endParaRPr lang="en-US" altLang="ko-KR" sz="1100" b="1" dirty="0" smtClean="0">
              <a:latin typeface="+mn-ea"/>
            </a:endParaRPr>
          </a:p>
          <a:p>
            <a:pPr marL="514350" indent="-514350">
              <a:buNone/>
            </a:pPr>
            <a:endParaRPr lang="en-US" altLang="ko-KR" sz="1100" b="1" dirty="0" smtClean="0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40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My hope is built on nothing less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이 몸의 소망 무언가</dc:title>
  <dc:creator>현빈</dc:creator>
  <cp:lastModifiedBy>mary</cp:lastModifiedBy>
  <cp:revision>12</cp:revision>
  <dcterms:created xsi:type="dcterms:W3CDTF">2015-11-12T11:57:32Z</dcterms:created>
  <dcterms:modified xsi:type="dcterms:W3CDTF">2018-11-07T17:35:09Z</dcterms:modified>
</cp:coreProperties>
</file>