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117D6-2FCF-4C00-975D-0449C5632D21}" type="datetimeFigureOut">
              <a:rPr lang="en-US" smtClean="0"/>
              <a:pPr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would I kn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408712" cy="54867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More about Jesus would I know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3744416" cy="61653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More about Jesus would I know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of His grace to others show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of His saving fullness see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of His love who died for me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more about Jesus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more about Jesus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of His saving fullness see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of His love who died for me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about Jesus let me learn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of His holy will discern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Spirit of God my teacher be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Showing the things of Christ to me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about Jesus in His Word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Holding communion with my Lord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Hearing His Voice in every line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Making each faithful saying mine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about Jesus on His throne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Riches in glory all His own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of His kingdom's sure increase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More of His coming Prince of Peace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More about Jesus would I know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about Jesus would I know</dc:title>
  <dc:creator>mary</dc:creator>
  <cp:lastModifiedBy>mary</cp:lastModifiedBy>
  <cp:revision>6</cp:revision>
  <dcterms:created xsi:type="dcterms:W3CDTF">2017-07-31T18:08:29Z</dcterms:created>
  <dcterms:modified xsi:type="dcterms:W3CDTF">2019-08-02T19:06:16Z</dcterms:modified>
</cp:coreProperties>
</file>