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4B8E-5D5E-4200-B8E5-BA1A6F76C43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39368-06AD-4B1C-829F-17C665201B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Divine, All Loves Excell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3055725" y="50800"/>
            <a:ext cx="5410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Love Divine, All Loves Excelling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2563800" y="533400"/>
            <a:ext cx="6629400" cy="632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 divine, all loves excelling, joy of heaven, to earth come down;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 in us thy humble dwelling;  all thy faithful mercies crown!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Jesus thou art all compassion,  pure, unbounded love thou art;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 us with thy salvation;  enter every trembling heart.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Breathe, O breathe thy loving Spirit  into every troubled breast!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 us all in thee inherit let us find thy promised rest.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Take away the love of  sinning; Alpha and Omega be;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 of faith, as its beginning,  set our hearts at liberty.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Come, Almighty to deliver,  let us all thy life receive;                     Graciously return and never,  never more thy temples leave.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Thee we would be always blessing, serve thee as thy hosts above,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pray and praise thee without ceasing, glory in thy perfect love. 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Finish, then, thy new creation;  pure and spotless let us be.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 us see thy great salvation perfectly restored in thee;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changed from glory into glory,  till in heaven we take our place,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till we cast our crowns before thee,  lost in wonder, love, and praise.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</cp:revision>
  <dcterms:created xsi:type="dcterms:W3CDTF">2018-06-07T17:00:27Z</dcterms:created>
  <dcterms:modified xsi:type="dcterms:W3CDTF">2018-06-07T17:04:25Z</dcterms:modified>
</cp:coreProperties>
</file>