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C5CF-7B5B-4FBB-9F8B-A17E3459D7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D0F9-16ED-491F-8A03-5A8C9FA70F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Lord, Let Us Now Depart in Peace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7010400" cy="2362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Lord, let us now depart in peace,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Who in Thy name are gathered here;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Dis</a:t>
            </a:r>
            <a:r>
              <a:rPr lang="en-US" b="1" dirty="0" smtClean="0">
                <a:solidFill>
                  <a:schemeClr val="tx1"/>
                </a:solidFill>
              </a:rPr>
              <a:t>-close the brightness of Thy </a:t>
            </a:r>
            <a:r>
              <a:rPr lang="en-US" b="1" smtClean="0">
                <a:solidFill>
                  <a:schemeClr val="tx1"/>
                </a:solidFill>
              </a:rPr>
              <a:t>face,</a:t>
            </a:r>
          </a:p>
          <a:p>
            <a:pPr algn="l"/>
            <a:r>
              <a:rPr lang="en-US" b="1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chemeClr val="tx1"/>
                </a:solidFill>
              </a:rPr>
              <a:t>be forever near. Amen.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rd, Let Us Now Depart in Pe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39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Lord, Let Us Now Depart in Peace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Lord, Let Us Now Depart in Peace</dc:title>
  <dc:creator>user</dc:creator>
  <cp:lastModifiedBy>user</cp:lastModifiedBy>
  <cp:revision>5</cp:revision>
  <dcterms:created xsi:type="dcterms:W3CDTF">2016-06-22T12:02:46Z</dcterms:created>
  <dcterms:modified xsi:type="dcterms:W3CDTF">2016-06-22T12:43:33Z</dcterms:modified>
</cp:coreProperties>
</file>