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4E6-E99C-4819-A14C-E6B1C26A5881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9A1F-A0CD-4D9F-9FCF-E11C73260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4E6-E99C-4819-A14C-E6B1C26A5881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9A1F-A0CD-4D9F-9FCF-E11C73260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4E6-E99C-4819-A14C-E6B1C26A5881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9A1F-A0CD-4D9F-9FCF-E11C73260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4E6-E99C-4819-A14C-E6B1C26A5881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9A1F-A0CD-4D9F-9FCF-E11C73260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4E6-E99C-4819-A14C-E6B1C26A5881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9A1F-A0CD-4D9F-9FCF-E11C73260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4E6-E99C-4819-A14C-E6B1C26A5881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9A1F-A0CD-4D9F-9FCF-E11C73260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4E6-E99C-4819-A14C-E6B1C26A5881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9A1F-A0CD-4D9F-9FCF-E11C73260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4E6-E99C-4819-A14C-E6B1C26A5881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9A1F-A0CD-4D9F-9FCF-E11C73260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4E6-E99C-4819-A14C-E6B1C26A5881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9A1F-A0CD-4D9F-9FCF-E11C73260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4E6-E99C-4819-A14C-E6B1C26A5881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9A1F-A0CD-4D9F-9FCF-E11C73260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54E6-E99C-4819-A14C-E6B1C26A5881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9A1F-A0CD-4D9F-9FCF-E11C73260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154E6-E99C-4819-A14C-E6B1C26A5881}" type="datetimeFigureOut">
              <a:rPr lang="en-US" smtClean="0"/>
              <a:pPr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69A1F-A0CD-4D9F-9FCF-E11C732609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Want To Be A Christian.jpg"/>
          <p:cNvPicPr>
            <a:picLocks noChangeAspect="1"/>
          </p:cNvPicPr>
          <p:nvPr userDrawn="1"/>
        </p:nvPicPr>
        <p:blipFill>
          <a:blip r:embed="rId14" cstate="print">
            <a:lum bright="66000"/>
          </a:blip>
          <a:stretch>
            <a:fillRect/>
          </a:stretch>
        </p:blipFill>
        <p:spPr>
          <a:xfrm>
            <a:off x="0" y="0"/>
            <a:ext cx="9144000" cy="685083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 I Want To Be A Christi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5760640" cy="362471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Lord I Want To Be A Christian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5688632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Lord, I want to be a Christian in my heart, in my heart,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Lord, I want to be a Christian in my heart,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In my heart, in my heart,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Lord, I want to be a Christian in my heart, in my heart.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Lord, I want to be more loving in my heart, in my heart,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Lord, I want to be more loving in my heart,                                                             In my heart, in my heart,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Lord, I want to be more loving in my heart, in my heart.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Lord, I want to be like Jesus in my heart, in my heart.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Lord, I want to be like Jesus in my heart,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In my heart, in my heart,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Lord, I want to be like Jesus in my heart.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Lord I Want To Be A Christian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 I Want To Be A Christian </dc:title>
  <dc:creator>mary</dc:creator>
  <cp:lastModifiedBy>mary</cp:lastModifiedBy>
  <cp:revision>7</cp:revision>
  <dcterms:created xsi:type="dcterms:W3CDTF">2017-08-04T04:41:12Z</dcterms:created>
  <dcterms:modified xsi:type="dcterms:W3CDTF">2019-01-25T19:01:43Z</dcterms:modified>
</cp:coreProperties>
</file>