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2A62B-DCD9-4505-A0E5-67004CB899F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CEADC-1BD5-43D7-9BEC-235CB3B285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ok, Ye Saints, The Sight is Glorious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ok, Ye Saints, The Sight is Glorio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Look, Ye Saints, The Sight is Glorious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533400"/>
            <a:ext cx="4724400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/>
              <a:t>1.  Look, ye saints! the sight is glorious:</a:t>
            </a:r>
          </a:p>
          <a:p>
            <a:pPr>
              <a:buNone/>
            </a:pPr>
            <a:r>
              <a:rPr lang="en-US" sz="1800" b="1" dirty="0" smtClean="0"/>
              <a:t>     see the Man of Sorrows now;</a:t>
            </a:r>
          </a:p>
          <a:p>
            <a:pPr>
              <a:buNone/>
            </a:pPr>
            <a:r>
              <a:rPr lang="en-US" sz="1800" b="1" dirty="0" smtClean="0"/>
              <a:t>     from the fight returned victorious, 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every knee to Him shall bow:</a:t>
            </a:r>
            <a:br>
              <a:rPr lang="en-US" sz="1800" b="1" dirty="0" smtClean="0"/>
            </a:br>
            <a:endParaRPr lang="en-US" sz="1800" b="1" dirty="0" smtClean="0"/>
          </a:p>
          <a:p>
            <a:pPr marL="225425" indent="-225425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Refrain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225425" indent="-225425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Crown Him, Crown Him, Angels  Crown Him, </a:t>
            </a:r>
          </a:p>
          <a:p>
            <a:pPr marL="225425" indent="-225425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Lord the Savior King of kings.</a:t>
            </a:r>
          </a:p>
          <a:p>
            <a:pPr marL="225425" indent="-225425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Crown Him, Crown Him, Angels  Crown Him,</a:t>
            </a:r>
          </a:p>
          <a:p>
            <a:pPr marL="225425" indent="-225425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Lord the Savior King of kings.</a:t>
            </a:r>
          </a:p>
          <a:p>
            <a:pPr>
              <a:buNone/>
            </a:pPr>
            <a:endParaRPr lang="en-US" sz="1800" b="1" dirty="0" smtClean="0"/>
          </a:p>
          <a:p>
            <a:pPr marL="225425" indent="-225425">
              <a:buNone/>
            </a:pPr>
            <a:r>
              <a:rPr lang="en-US" sz="1800" b="1" dirty="0" smtClean="0"/>
              <a:t>2 .  Sinners in derision crowned Him, </a:t>
            </a:r>
          </a:p>
          <a:p>
            <a:pPr marL="225425" indent="-225425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mocking thus the Savior's claim;</a:t>
            </a:r>
            <a:br>
              <a:rPr lang="en-US" sz="1800" b="1" dirty="0" smtClean="0"/>
            </a:br>
            <a:r>
              <a:rPr lang="en-US" sz="1800" b="1" dirty="0" smtClean="0"/>
              <a:t>  saints and angels crowd around Him, </a:t>
            </a:r>
          </a:p>
          <a:p>
            <a:pPr marL="225425" indent="-225425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Own His title, praise His name:</a:t>
            </a:r>
            <a:br>
              <a:rPr lang="en-US" sz="1800" b="1" dirty="0" smtClean="0"/>
            </a:b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3.   Hark, those bursts of acclamation! Hark, 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those loud triumphant chords!</a:t>
            </a:r>
            <a:br>
              <a:rPr lang="en-US" sz="1800" b="1" dirty="0" smtClean="0"/>
            </a:br>
            <a:r>
              <a:rPr lang="en-US" sz="1800" b="1" dirty="0" smtClean="0"/>
              <a:t>Jesus takes the highest station;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O what joy the sight affords! </a:t>
            </a:r>
            <a:br>
              <a:rPr lang="en-US" sz="1800" b="1" dirty="0" smtClean="0"/>
            </a:br>
            <a:endParaRPr lang="en-US" sz="1800" b="1" dirty="0" smtClean="0"/>
          </a:p>
          <a:p>
            <a:pPr marL="225425" indent="-225425">
              <a:buNone/>
            </a:pP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04800" y="51816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Look, Ye Saints, The Sight is Glorious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Look, Ye Saints, The Sight is Glorious</dc:title>
  <dc:creator>user</dc:creator>
  <cp:lastModifiedBy>mary</cp:lastModifiedBy>
  <cp:revision>14</cp:revision>
  <dcterms:created xsi:type="dcterms:W3CDTF">2015-12-23T14:31:55Z</dcterms:created>
  <dcterms:modified xsi:type="dcterms:W3CDTF">2020-03-09T18:27:14Z</dcterms:modified>
</cp:coreProperties>
</file>