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331A3-0636-441B-A95A-C51A9956E3FC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2C28-33D3-4736-B6C5-997761719D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nely the Boat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nely the 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332656"/>
            <a:ext cx="3096344" cy="43204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Lonely the Boat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7200800" cy="518457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Lonely the boat, sailing at sea, tossed on a cold, stormy night;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cruel the sea, which seemed so wide; with waves so high.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single ship sailed the deep sea straight into the gale;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Lord, great is the peril, dangers to all assail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Pleading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Your mercy, O Lord, even a sinner like me;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Command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O Lord, calm to the sea, as in Galilee!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Please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save my life from all danger, grant a peaceful life;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O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please be merciful, Lord, in times of calm and strife.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Storms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our lives, cruel and cold, surely will arise again, Threatening lives, threatening us on life's wild sea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Powerful and great, God's hand is there, firmly in control.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O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Lord, calm peace comes from You, peace comes to my lone soul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Lonely the Boat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Lonely the Boat</dc:title>
  <dc:creator>mary</dc:creator>
  <cp:lastModifiedBy>mary</cp:lastModifiedBy>
  <cp:revision>6</cp:revision>
  <dcterms:created xsi:type="dcterms:W3CDTF">2017-07-07T15:27:08Z</dcterms:created>
  <dcterms:modified xsi:type="dcterms:W3CDTF">2017-07-07T18:59:32Z</dcterms:modified>
</cp:coreProperties>
</file>