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0AEBF-C71C-4940-B71A-E7A5BCEBE2B6}" type="datetimeFigureOut">
              <a:rPr lang="en-US" smtClean="0"/>
              <a:pPr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, How a Rose E'er Bloom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357166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Lo, How a Rose </a:t>
            </a:r>
            <a:r>
              <a:rPr lang="en-US" sz="3600" b="1" dirty="0" err="1" smtClean="0"/>
              <a:t>E'er</a:t>
            </a:r>
            <a:r>
              <a:rPr lang="en-US" sz="3600" b="1" dirty="0" smtClean="0"/>
              <a:t> Blooming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214422"/>
            <a:ext cx="6735692" cy="459084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Lo, how a Rose </a:t>
            </a:r>
            <a:r>
              <a:rPr lang="en-US" sz="2000" b="1" dirty="0" err="1" smtClean="0">
                <a:solidFill>
                  <a:schemeClr val="tx1"/>
                </a:solidFill>
              </a:rPr>
              <a:t>e'er</a:t>
            </a:r>
            <a:r>
              <a:rPr lang="en-US" sz="2000" b="1" dirty="0" smtClean="0">
                <a:solidFill>
                  <a:schemeClr val="tx1"/>
                </a:solidFill>
              </a:rPr>
              <a:t> blooming from tender stem hath sprung!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Of Jesse's lineage coming, as men of old have sung.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It came, a floweret bright, amid the cold of winter,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half spent was the night.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Isaiah 'twas foretold it, the Rose I have in mind;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Mary we behold it, the Virgin Mother kind.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show God's love aright, she bore to us a Savior,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half spent was the night.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This Flower, whose fragrance tender with sweetness fills the air,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Dispels with glorious splendor the darkness everywhere;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True man, yet very God, from sin and death He saves us,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lightens every load.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Lo, How a Rose E'er Blooming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Lo, How a Rose E'er Blooming</dc:title>
  <dc:creator>mary</dc:creator>
  <cp:lastModifiedBy>mary</cp:lastModifiedBy>
  <cp:revision>5</cp:revision>
  <dcterms:created xsi:type="dcterms:W3CDTF">2017-05-07T03:16:46Z</dcterms:created>
  <dcterms:modified xsi:type="dcterms:W3CDTF">2018-08-18T19:27:00Z</dcterms:modified>
</cp:coreProperties>
</file>