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A12D7-301D-42DE-B1DB-D15411CCDF52}" type="datetimeFigureOut">
              <a:rPr lang="en-US" smtClean="0"/>
              <a:t>5/20/2017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28C96-EE19-4C4C-80BC-10600513AA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사용자 지정 1.jpg"/>
          <p:cNvPicPr>
            <a:picLocks noChangeAspect="1"/>
          </p:cNvPicPr>
          <p:nvPr userDrawn="1"/>
        </p:nvPicPr>
        <p:blipFill>
          <a:blip r:embed="rId14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! He Comes With Clouds Descen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228600"/>
            <a:ext cx="7162800" cy="5334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Lo! He Comes With Clouds Descending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143000"/>
            <a:ext cx="8534400" cy="5486400"/>
          </a:xfrm>
        </p:spPr>
        <p:txBody>
          <a:bodyPr>
            <a:noAutofit/>
          </a:bodyPr>
          <a:lstStyle/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Lo! He comes with clouds descending, Once for favored sinners slain;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Thousand </a:t>
            </a:r>
            <a:r>
              <a:rPr lang="en-US" sz="2100" b="1" dirty="0" err="1" smtClean="0">
                <a:solidFill>
                  <a:schemeClr val="tx1"/>
                </a:solidFill>
              </a:rPr>
              <a:t>thousand</a:t>
            </a:r>
            <a:r>
              <a:rPr lang="en-US" sz="2100" b="1" dirty="0" smtClean="0">
                <a:solidFill>
                  <a:schemeClr val="tx1"/>
                </a:solidFill>
              </a:rPr>
              <a:t> saints attending, Swell the triumph of His train: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Hallelujah! Hallelujah! Hallelujah! God appears on earth to reign.</a:t>
            </a: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Every eye shall now behold Him Robed in dreadful majesty;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Those who set at naught and sold Him, Pierced and nailed Him to the tree,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Deeply wailing, deeply wailing, deeply wailing, Shall the true Messiah see.</a:t>
            </a: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The dear tokens of His passion Still His dazzling body bears;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Cause of endless exultation To His ransomed worshippers;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With what rapture, with what rapture, with what rapture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Gaze we on those glorious scars!</a:t>
            </a:r>
          </a:p>
          <a:p>
            <a:pPr algn="l"/>
            <a:endParaRPr lang="en-US" sz="21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100" b="1" dirty="0" smtClean="0">
                <a:solidFill>
                  <a:schemeClr val="tx1"/>
                </a:solidFill>
              </a:rPr>
              <a:t>Yea, amen; let all adore thee,  High on </a:t>
            </a:r>
            <a:r>
              <a:rPr lang="en-US" sz="2100" b="1" dirty="0" err="1" smtClean="0">
                <a:solidFill>
                  <a:schemeClr val="tx1"/>
                </a:solidFill>
              </a:rPr>
              <a:t>thine</a:t>
            </a:r>
            <a:r>
              <a:rPr lang="en-US" sz="2100" b="1" dirty="0" smtClean="0">
                <a:solidFill>
                  <a:schemeClr val="tx1"/>
                </a:solidFill>
              </a:rPr>
              <a:t> eternal throne; 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err="1" smtClean="0">
                <a:solidFill>
                  <a:schemeClr val="tx1"/>
                </a:solidFill>
              </a:rPr>
              <a:t>Saviour</a:t>
            </a:r>
            <a:r>
              <a:rPr lang="en-US" sz="2100" b="1" dirty="0" smtClean="0">
                <a:solidFill>
                  <a:schemeClr val="tx1"/>
                </a:solidFill>
              </a:rPr>
              <a:t>, take the power and glory; Claim the kingdoms for </a:t>
            </a:r>
            <a:r>
              <a:rPr lang="en-US" sz="2100" b="1" dirty="0" err="1" smtClean="0">
                <a:solidFill>
                  <a:schemeClr val="tx1"/>
                </a:solidFill>
              </a:rPr>
              <a:t>thine</a:t>
            </a:r>
            <a:r>
              <a:rPr lang="en-US" sz="2100" b="1" dirty="0" smtClean="0">
                <a:solidFill>
                  <a:schemeClr val="tx1"/>
                </a:solidFill>
              </a:rPr>
              <a:t> own: </a:t>
            </a:r>
            <a:br>
              <a:rPr lang="en-US" sz="2100" b="1" dirty="0" smtClean="0">
                <a:solidFill>
                  <a:schemeClr val="tx1"/>
                </a:solidFill>
              </a:rPr>
            </a:br>
            <a:r>
              <a:rPr lang="en-US" sz="2100" b="1" dirty="0" smtClean="0">
                <a:solidFill>
                  <a:schemeClr val="tx1"/>
                </a:solidFill>
              </a:rPr>
              <a:t>Hallelujah! Hallelujah! Thou </a:t>
            </a:r>
            <a:r>
              <a:rPr lang="en-US" sz="2100" b="1" dirty="0" err="1" smtClean="0">
                <a:solidFill>
                  <a:schemeClr val="tx1"/>
                </a:solidFill>
              </a:rPr>
              <a:t>shalt</a:t>
            </a:r>
            <a:r>
              <a:rPr lang="en-US" sz="2100" b="1" dirty="0" smtClean="0">
                <a:solidFill>
                  <a:schemeClr val="tx1"/>
                </a:solidFill>
              </a:rPr>
              <a:t> reign, and thou alone.</a:t>
            </a:r>
            <a:endParaRPr lang="en-US" sz="21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21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Lo! He Comes With Clouds Descending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Lo! He Comes With Clouds Descending </dc:title>
  <dc:creator>user</dc:creator>
  <cp:lastModifiedBy>user</cp:lastModifiedBy>
  <cp:revision>5</cp:revision>
  <dcterms:created xsi:type="dcterms:W3CDTF">2017-05-20T14:17:16Z</dcterms:created>
  <dcterms:modified xsi:type="dcterms:W3CDTF">2017-05-20T15:06:20Z</dcterms:modified>
</cp:coreProperties>
</file>