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3ACC-6CAC-4533-9BA6-8A5845C53A69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3ACC-6CAC-4533-9BA6-8A5845C53A69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3ACC-6CAC-4533-9BA6-8A5845C53A69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3ACC-6CAC-4533-9BA6-8A5845C53A69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3ACC-6CAC-4533-9BA6-8A5845C53A69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3ACC-6CAC-4533-9BA6-8A5845C53A69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3ACC-6CAC-4533-9BA6-8A5845C53A69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3ACC-6CAC-4533-9BA6-8A5845C53A69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3ACC-6CAC-4533-9BA6-8A5845C53A69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3ACC-6CAC-4533-9BA6-8A5845C53A69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3ACC-6CAC-4533-9BA6-8A5845C53A69}" type="datetimeFigureOut">
              <a:rPr lang="en-US" smtClean="0"/>
              <a:pPr/>
              <a:t>6/24/2017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A3ACC-6CAC-4533-9BA6-8A5845C53A69}" type="datetimeFigureOut">
              <a:rPr lang="en-US" smtClean="0"/>
              <a:pPr/>
              <a:t>6/25/2017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D37C6-59D8-446A-9EC9-A37722E89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A Mighty Sea.jpg"/>
          <p:cNvPicPr>
            <a:picLocks noChangeAspect="1"/>
          </p:cNvPicPr>
          <p:nvPr userDrawn="1"/>
        </p:nvPicPr>
        <p:blipFill>
          <a:blip r:embed="rId14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ke A Mighty S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Like A Mighty Sea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40960"/>
            <a:ext cx="6324600" cy="5867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My soul today is thirsting for living streams divine,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sweep from highest heaven to this poor heart of mine;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stand upon the promise, in Jesus’ name I plead;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Oh, send the gracious current to satisfy my need. </a:t>
            </a:r>
          </a:p>
          <a:p>
            <a:pPr marL="6350" lvl="1" algn="l"/>
            <a:endParaRPr lang="en-US" sz="1600" b="1" dirty="0" smtClean="0">
              <a:solidFill>
                <a:srgbClr val="FF0000"/>
              </a:solidFill>
            </a:endParaRPr>
          </a:p>
          <a:p>
            <a:pPr marL="6350" lvl="1"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Like a mighty sea, like a mighty sea,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Comes the love of Jesus sweeping over me;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The waves of glory roll, the shouts I can’t control;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Comes the love of Jesus sweeping o’er my soul.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 </a:t>
            </a:r>
            <a:r>
              <a:rPr lang="en-US" sz="2000" b="1" dirty="0" err="1" smtClean="0">
                <a:solidFill>
                  <a:schemeClr val="tx1"/>
                </a:solidFill>
              </a:rPr>
              <a:t>show’rs</a:t>
            </a:r>
            <a:r>
              <a:rPr lang="en-US" sz="2000" b="1" dirty="0" smtClean="0">
                <a:solidFill>
                  <a:schemeClr val="tx1"/>
                </a:solidFill>
              </a:rPr>
              <a:t> of grace are falling, the tide is rolling in,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floodtide of salvation, with </a:t>
            </a:r>
            <a:r>
              <a:rPr lang="en-US" sz="2000" b="1" dirty="0" err="1" smtClean="0">
                <a:solidFill>
                  <a:schemeClr val="tx1"/>
                </a:solidFill>
              </a:rPr>
              <a:t>pow’r</a:t>
            </a:r>
            <a:r>
              <a:rPr lang="en-US" sz="2000" b="1" dirty="0" smtClean="0">
                <a:solidFill>
                  <a:schemeClr val="tx1"/>
                </a:solidFill>
              </a:rPr>
              <a:t> to cleanse from sin;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It’s surging through my being and takes my sin away,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It keeps me shouting glory! through all the happy day.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It’s </a:t>
            </a:r>
            <a:r>
              <a:rPr lang="en-US" sz="2000" b="1" dirty="0" smtClean="0">
                <a:solidFill>
                  <a:schemeClr val="tx1"/>
                </a:solidFill>
              </a:rPr>
              <a:t>coming, yes, it’s coming, it’s coming down this hour,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 torrent of salvation in saving, cleansing </a:t>
            </a:r>
            <a:r>
              <a:rPr lang="en-US" sz="2000" b="1" dirty="0" err="1" smtClean="0">
                <a:solidFill>
                  <a:schemeClr val="tx1"/>
                </a:solidFill>
              </a:rPr>
              <a:t>pow’r</a:t>
            </a:r>
            <a:r>
              <a:rPr lang="en-US" sz="2000" b="1" dirty="0" smtClean="0">
                <a:solidFill>
                  <a:schemeClr val="tx1"/>
                </a:solidFill>
              </a:rPr>
              <a:t>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hear the billows surging, I see them mount and roll;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Oh, glory, hallelujah! they’re sweeping through my soul</a:t>
            </a:r>
            <a:r>
              <a:rPr lang="en-US" sz="2000" b="1" dirty="0" smtClean="0">
                <a:solidFill>
                  <a:schemeClr val="tx1"/>
                </a:solidFill>
              </a:rPr>
              <a:t>.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Like A Mighty Sea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Like A Mighty Sea</dc:title>
  <dc:creator>user</dc:creator>
  <cp:lastModifiedBy>user</cp:lastModifiedBy>
  <cp:revision>4</cp:revision>
  <dcterms:created xsi:type="dcterms:W3CDTF">2017-06-24T02:35:08Z</dcterms:created>
  <dcterms:modified xsi:type="dcterms:W3CDTF">2017-06-24T16:12:24Z</dcterms:modified>
</cp:coreProperties>
</file>