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2CC4A-4951-431E-81FC-4C0C49D0C99B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D776D-1982-4245-B5F4-1D402857DE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ft up your heads, ye mighty gates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ft up your heads, ye mighty ga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7128792" cy="69269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Lift up your heads, ye mighty gates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4968552" cy="5400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1. </a:t>
            </a:r>
            <a:r>
              <a:rPr lang="en-US" b="1" dirty="0" smtClean="0">
                <a:solidFill>
                  <a:schemeClr val="bg1"/>
                </a:solidFill>
              </a:rPr>
              <a:t>Lift up your heads, ye mighty gates;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behold, the King of glory waits;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the King of kings is drawing near;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the Savior of the world is here!</a:t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2. </a:t>
            </a:r>
            <a:r>
              <a:rPr lang="en-US" b="1" dirty="0" smtClean="0">
                <a:solidFill>
                  <a:schemeClr val="bg1"/>
                </a:solidFill>
              </a:rPr>
              <a:t>Fling wide the portals of your heart;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make it a temple, set apart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from earthly use for heaven's employ,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adorned with prayer and love and joy.</a:t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3. </a:t>
            </a:r>
            <a:r>
              <a:rPr lang="en-US" b="1" dirty="0" smtClean="0">
                <a:solidFill>
                  <a:schemeClr val="bg1"/>
                </a:solidFill>
              </a:rPr>
              <a:t>Redeemer, come, with us abide;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our hearts to thee we open wide;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let us thy inner presence feel;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thy grace and love in us reveal.</a:t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4 </a:t>
            </a:r>
            <a:r>
              <a:rPr lang="en-US" b="1" dirty="0" smtClean="0">
                <a:solidFill>
                  <a:schemeClr val="bg1"/>
                </a:solidFill>
              </a:rPr>
              <a:t>.Thy </a:t>
            </a:r>
            <a:r>
              <a:rPr lang="en-US" b="1" dirty="0" smtClean="0">
                <a:solidFill>
                  <a:schemeClr val="bg1"/>
                </a:solidFill>
              </a:rPr>
              <a:t>Holy Spirit lead us on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until our glorious goal is won;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eternal praise, eternal fame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be offered, Savior, to thy name!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Lift up your heads, ye mighty gates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Lift up your heads, ye mighty gates</dc:title>
  <dc:creator>mary</dc:creator>
  <cp:lastModifiedBy>mary</cp:lastModifiedBy>
  <cp:revision>8</cp:revision>
  <dcterms:created xsi:type="dcterms:W3CDTF">2017-05-08T03:19:54Z</dcterms:created>
  <dcterms:modified xsi:type="dcterms:W3CDTF">2020-01-17T19:39:42Z</dcterms:modified>
</cp:coreProperties>
</file>