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7A98-B78E-4C24-A29B-8D89F68A9425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2C01-89E6-4E4C-B94C-C70D2B8981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soever Heareth Shout! Shout th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20480" cy="40466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Life at Best is Very Brief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5616624" cy="61926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Life </a:t>
            </a:r>
            <a:r>
              <a:rPr lang="en-US" sz="1600" b="1" dirty="0" smtClean="0">
                <a:solidFill>
                  <a:schemeClr val="tx1"/>
                </a:solidFill>
              </a:rPr>
              <a:t>at best is very brief, Like the falling of a leaf,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Like the binding of a sheaf,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Fleeting days are telling fast That the die will soon be cast,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the fatal line be passed,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Be in time! Be in time!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While the voice of Jesus calls you, Be in time!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If in sin you longer wait, You may find no open gate,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And your cry be just too late: Be in time!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Fairest </a:t>
            </a:r>
            <a:r>
              <a:rPr lang="en-US" sz="1600" b="1" dirty="0" smtClean="0">
                <a:solidFill>
                  <a:schemeClr val="tx1"/>
                </a:solidFill>
              </a:rPr>
              <a:t>flowers soon decay, Youth and beauty pass away;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 you have not long to stay,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While God’s Spirit bids you come, Sinner, do not longer roam,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Lest you seal your hopeless doom,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Time </a:t>
            </a:r>
            <a:r>
              <a:rPr lang="en-US" sz="1600" b="1" dirty="0" smtClean="0">
                <a:solidFill>
                  <a:schemeClr val="tx1"/>
                </a:solidFill>
              </a:rPr>
              <a:t>is gliding swiftly by, Death and judgment </a:t>
            </a:r>
            <a:r>
              <a:rPr lang="en-US" sz="1600" b="1" dirty="0" err="1" smtClean="0">
                <a:solidFill>
                  <a:schemeClr val="tx1"/>
                </a:solidFill>
              </a:rPr>
              <a:t>draweth</a:t>
            </a:r>
            <a:r>
              <a:rPr lang="en-US" sz="1600" b="1" dirty="0" smtClean="0">
                <a:solidFill>
                  <a:schemeClr val="tx1"/>
                </a:solidFill>
              </a:rPr>
              <a:t> nigh,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To the arms of Jesus fly,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 I pray you count the cost! Ere the fatal line be crossed,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your soul in hell be lost,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Sinner</a:t>
            </a:r>
            <a:r>
              <a:rPr lang="en-US" sz="1600" b="1" dirty="0" smtClean="0">
                <a:solidFill>
                  <a:schemeClr val="tx1"/>
                </a:solidFill>
              </a:rPr>
              <a:t>, heed the warning voice, Make the Lord your final choice,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Then all heaven will rejoice, Be in time!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Come from darkness into light; Come, let Jesus make you right;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Come, receive His life tonight, Be in time!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Life at Best is Very Brief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Strait is the Gate to Salvation</dc:title>
  <dc:creator>mary</dc:creator>
  <cp:lastModifiedBy>mary</cp:lastModifiedBy>
  <cp:revision>6</cp:revision>
  <dcterms:created xsi:type="dcterms:W3CDTF">2017-08-16T02:30:09Z</dcterms:created>
  <dcterms:modified xsi:type="dcterms:W3CDTF">2017-08-17T03:07:11Z</dcterms:modified>
</cp:coreProperties>
</file>