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et Us Break Bread Together.jpg"/>
          <p:cNvPicPr>
            <a:picLocks noChangeAspect="1"/>
          </p:cNvPicPr>
          <p:nvPr userDrawn="1"/>
        </p:nvPicPr>
        <p:blipFill>
          <a:blip r:embed="rId14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Us Break Bread Toge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428604"/>
            <a:ext cx="623961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Let Us Break Bread Together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6408712" cy="5112568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1. Let us break bread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let us break bread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 When I fall on my knees,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 with my face to the Lord of life (rising sun),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 O Lord, have mercy on me.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2. Let us drink wine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let us drink wine together on our knees.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3. Let us praise God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let us praise God together on our knees.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Us Break Bread Together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Us Break Bread Together</dc:title>
  <dc:creator>mary</dc:creator>
  <cp:lastModifiedBy>user</cp:lastModifiedBy>
  <cp:revision>6</cp:revision>
  <dcterms:created xsi:type="dcterms:W3CDTF">2017-06-09T02:39:55Z</dcterms:created>
  <dcterms:modified xsi:type="dcterms:W3CDTF">2017-06-09T16:57:15Z</dcterms:modified>
</cp:coreProperties>
</file>