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BA852-4A95-49C4-BBD5-DF22A13F34F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5C605-0B0B-4078-887F-417D696794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et All Mortal Flesh Keep Silence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t All Mortal Flesh Keep Sil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688632" cy="50405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Let All Mortal Flesh Keep Silence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6840760" cy="5256584"/>
          </a:xfrm>
        </p:spPr>
        <p:txBody>
          <a:bodyPr>
            <a:noAutofit/>
          </a:bodyPr>
          <a:lstStyle/>
          <a:p>
            <a:pPr marL="185738" indent="-185738" algn="l"/>
            <a:r>
              <a:rPr lang="en-US" sz="1800" b="1" dirty="0" smtClean="0">
                <a:solidFill>
                  <a:schemeClr val="tx1"/>
                </a:solidFill>
              </a:rPr>
              <a:t>1.Let all mortal flesh keep silence, and with fear and trembling stand;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ponder nothing earthly-minded, for with blessing in his hand,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Christ our God to earth  </a:t>
            </a:r>
            <a:r>
              <a:rPr lang="en-US" sz="1800" b="1" dirty="0" err="1" smtClean="0">
                <a:solidFill>
                  <a:schemeClr val="tx1"/>
                </a:solidFill>
              </a:rPr>
              <a:t>descendeth</a:t>
            </a:r>
            <a:r>
              <a:rPr lang="en-US" sz="1800" b="1" dirty="0" smtClean="0">
                <a:solidFill>
                  <a:schemeClr val="tx1"/>
                </a:solidFill>
              </a:rPr>
              <a:t>,  our full homage to demand.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King of kings, yet born of Mary, as of old on earth he stood,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Lord of lords, in human vesture, in the body and the blood;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he will give to all the faithful his own self for heavenly food.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3. Rank on rank the host of heaven spreads its vanguard on the way,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as the Light of light  </a:t>
            </a:r>
            <a:r>
              <a:rPr lang="en-US" sz="1800" b="1" dirty="0" err="1" smtClean="0">
                <a:solidFill>
                  <a:schemeClr val="tx1"/>
                </a:solidFill>
              </a:rPr>
              <a:t>descendeth</a:t>
            </a:r>
            <a:r>
              <a:rPr lang="en-US" sz="1800" b="1" dirty="0" smtClean="0">
                <a:solidFill>
                  <a:schemeClr val="tx1"/>
                </a:solidFill>
              </a:rPr>
              <a:t>  from the realms of endless day,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that the powers of hell may  vanish  as the darkness clears away.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4. At his feet the six-winged seraph, cherubim, with sleepless eye,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veil their faces to the presence, as with ceaseless voice they cry: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Alleluia, Alleluia, Alleluia, Lord Most High!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Let All Mortal Flesh Keep Silence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All Mortal Flesh Keep Silence</dc:title>
  <dc:creator>mary</dc:creator>
  <cp:lastModifiedBy>mary</cp:lastModifiedBy>
  <cp:revision>9</cp:revision>
  <dcterms:created xsi:type="dcterms:W3CDTF">2017-05-06T12:52:27Z</dcterms:created>
  <dcterms:modified xsi:type="dcterms:W3CDTF">2017-05-06T14:34:41Z</dcterms:modified>
</cp:coreProperties>
</file>