
<file path=[Content_Types].xml><?xml version="1.0" encoding="utf-8"?>
<Types xmlns="http://schemas.openxmlformats.org/package/2006/content-types"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Default Extension="wav" ContentType="audio/wav"/>
  <Override PartName="/docProps/app.xml" ContentType="application/vnd.openxmlformats-officedocument.extended-properties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</p:sldIdLst>
  <p:sldSz cx="9144000" cy="6858000" type="screen4x3"/>
  <p:notesSz cx="6858000" cy="9144000"/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 horzBarState="maximized">
    <p:restoredLeft sz="14492" autoAdjust="0"/>
    <p:restoredTop sz="94681" autoAdjust="0"/>
  </p:normalViewPr>
  <p:slideViewPr>
    <p:cSldViewPr showGuides="1">
      <p:cViewPr>
        <p:scale>
          <a:sx n="67" d="100"/>
          <a:sy n="67" d="100"/>
        </p:scale>
        <p:origin x="-1829" y="-6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3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tableStyles" Target="tableStyles.xml"/><Relationship Id="rId5" Type="http://schemas.openxmlformats.org/officeDocument/2006/relationships/theme" Target="theme/theme1.xml"/><Relationship Id="rId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제목 슬라이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ko-KR" altLang="en-US" smtClean="0"/>
              <a:t>마스터 부제목 스타일 편집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제목 및 세로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세로 제목 및 텍스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세로 제목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세로 텍스트 개체 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제목 및 내용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구역 머리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콘텐츠 2개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비교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4" name="내용 개체 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5" name="텍스트 개체 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6" name="내용 개체 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7" name="날짜 개체 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8" name="바닥글 개체 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슬라이드 번호 개체 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제목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날짜 개체 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4" name="바닥글 개체 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슬라이드 번호 개체 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빈 화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날짜 개체 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3" name="바닥글 개체 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슬라이드 번호 개체 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캡션 있는 콘텐츠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내용 개체 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캡션 있는 그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그림 개체 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텍스트 개체 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ko-KR" altLang="en-US" smtClean="0"/>
              <a:t>마스터 텍스트 스타일을 편집합니다</a:t>
            </a:r>
          </a:p>
        </p:txBody>
      </p:sp>
      <p:sp>
        <p:nvSpPr>
          <p:cNvPr id="5" name="날짜 개체 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6" name="바닥글 개체 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슬라이드 번호 개체 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audio" Target="../media/audio1.wav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개체 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ko-KR" altLang="en-US" smtClean="0"/>
              <a:t>마스터 제목 스타일 편집</a:t>
            </a:r>
            <a:endParaRPr lang="ko-KR" altLang="en-US"/>
          </a:p>
        </p:txBody>
      </p:sp>
      <p:sp>
        <p:nvSpPr>
          <p:cNvPr id="3" name="텍스트 개체 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ko-KR" altLang="en-US" smtClean="0"/>
              <a:t>마스터 텍스트 스타일을 편집합니다</a:t>
            </a:r>
          </a:p>
          <a:p>
            <a:pPr lvl="1"/>
            <a:r>
              <a:rPr lang="ko-KR" altLang="en-US" smtClean="0"/>
              <a:t>둘째 수준</a:t>
            </a:r>
          </a:p>
          <a:p>
            <a:pPr lvl="2"/>
            <a:r>
              <a:rPr lang="ko-KR" altLang="en-US" smtClean="0"/>
              <a:t>셋째 수준</a:t>
            </a:r>
          </a:p>
          <a:p>
            <a:pPr lvl="3"/>
            <a:r>
              <a:rPr lang="ko-KR" altLang="en-US" smtClean="0"/>
              <a:t>넷째 수준</a:t>
            </a:r>
          </a:p>
          <a:p>
            <a:pPr lvl="4"/>
            <a:r>
              <a:rPr lang="ko-KR" altLang="en-US" smtClean="0"/>
              <a:t>다섯째 수준</a:t>
            </a:r>
            <a:endParaRPr lang="ko-KR" altLang="en-US"/>
          </a:p>
        </p:txBody>
      </p:sp>
      <p:sp>
        <p:nvSpPr>
          <p:cNvPr id="4" name="날짜 개체 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53A80E2-7B12-4844-BEC6-8B52A838D692}" type="datetimeFigureOut">
              <a:rPr lang="ko-KR" altLang="en-US" smtClean="0"/>
              <a:pPr/>
              <a:t>2020-02-07</a:t>
            </a:fld>
            <a:endParaRPr lang="ko-KR" altLang="en-US"/>
          </a:p>
        </p:txBody>
      </p:sp>
      <p:sp>
        <p:nvSpPr>
          <p:cNvPr id="5" name="바닥글 개체 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슬라이드 번호 개체 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3374BD-7199-4157-B0D1-319E9CC12438}" type="slidenum">
              <a:rPr lang="ko-KR" altLang="en-US" smtClean="0"/>
              <a:pPr/>
              <a:t>‹#›</a:t>
            </a:fld>
            <a:endParaRPr lang="ko-KR" altLang="en-US"/>
          </a:p>
        </p:txBody>
      </p:sp>
      <p:pic>
        <p:nvPicPr>
          <p:cNvPr id="8" name="Picture 7" descr="King of my life, I crown Thee now1.jpg"/>
          <p:cNvPicPr>
            <a:picLocks noChangeAspect="1"/>
          </p:cNvPicPr>
          <p:nvPr userDrawn="1"/>
        </p:nvPicPr>
        <p:blipFill>
          <a:blip r:embed="rId14" cstate="print">
            <a:lum bright="20000"/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4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>
                                      <p:cBhvr override="childStyle">
                                        <p:cTn id="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animClr clrSpc="hsl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0" s="-12549" l="-25098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3" name="King of my life, I crown Thee now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  <p:txStyles>
    <p:titleStyle>
      <a:lvl1pPr algn="ctr" defTabSz="914400" rtl="0" eaLnBrk="1" latinLnBrk="1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1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1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제목 1"/>
          <p:cNvSpPr>
            <a:spLocks noGrp="1"/>
          </p:cNvSpPr>
          <p:nvPr>
            <p:ph type="ctrTitle"/>
          </p:nvPr>
        </p:nvSpPr>
        <p:spPr>
          <a:xfrm>
            <a:off x="0" y="116632"/>
            <a:ext cx="4427984" cy="1080120"/>
          </a:xfrm>
        </p:spPr>
        <p:txBody>
          <a:bodyPr anchor="ctr">
            <a:noAutofit/>
          </a:bodyPr>
          <a:lstStyle/>
          <a:p>
            <a:r>
              <a:rPr lang="en-US" sz="3200" b="1" dirty="0" smtClean="0">
                <a:latin typeface="Arial Black" pitchFamily="34" charset="0"/>
              </a:rPr>
              <a:t>King of my life, </a:t>
            </a:r>
            <a:r>
              <a:rPr lang="en-US" sz="3200" b="1" dirty="0" smtClean="0">
                <a:latin typeface="Arial Black" pitchFamily="34" charset="0"/>
              </a:rPr>
              <a:t/>
            </a:r>
            <a:br>
              <a:rPr lang="en-US" sz="3200" b="1" dirty="0" smtClean="0">
                <a:latin typeface="Arial Black" pitchFamily="34" charset="0"/>
              </a:rPr>
            </a:br>
            <a:r>
              <a:rPr lang="en-US" sz="3200" b="1" dirty="0" smtClean="0">
                <a:latin typeface="Arial Black" pitchFamily="34" charset="0"/>
              </a:rPr>
              <a:t>I </a:t>
            </a:r>
            <a:r>
              <a:rPr lang="en-US" sz="3200" b="1" dirty="0" smtClean="0">
                <a:latin typeface="Arial Black" pitchFamily="34" charset="0"/>
              </a:rPr>
              <a:t>crown Thee now</a:t>
            </a:r>
            <a:r>
              <a:rPr lang="ko-KR" altLang="en-US" sz="3200" b="1" dirty="0" smtClean="0">
                <a:latin typeface="Arial Black" pitchFamily="34" charset="0"/>
              </a:rPr>
              <a:t> </a:t>
            </a:r>
            <a:r>
              <a:rPr lang="ko-KR" altLang="en-US" sz="3200" b="1" dirty="0" smtClean="0"/>
              <a:t>  </a:t>
            </a:r>
            <a:endParaRPr lang="ko-KR" altLang="en-US" sz="3200" dirty="0"/>
          </a:p>
        </p:txBody>
      </p:sp>
      <p:sp>
        <p:nvSpPr>
          <p:cNvPr id="3" name="부제목 2"/>
          <p:cNvSpPr>
            <a:spLocks noGrp="1"/>
          </p:cNvSpPr>
          <p:nvPr>
            <p:ph type="subTitle" idx="1"/>
          </p:nvPr>
        </p:nvSpPr>
        <p:spPr>
          <a:xfrm>
            <a:off x="0" y="1700808"/>
            <a:ext cx="5724128" cy="4392488"/>
          </a:xfrm>
        </p:spPr>
        <p:txBody>
          <a:bodyPr>
            <a:noAutofit/>
          </a:bodyPr>
          <a:lstStyle/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1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King of my life, I crown Thee now, </a:t>
            </a:r>
            <a:r>
              <a:rPr lang="en-US" sz="1400" b="1" dirty="0" err="1" smtClean="0">
                <a:solidFill>
                  <a:schemeClr val="tx1"/>
                </a:solidFill>
                <a:latin typeface="+mj-ea"/>
                <a:ea typeface="+mj-ea"/>
              </a:rPr>
              <a:t>Thine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shall the glory be;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Lest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I forget Thy thorn-crowned brow, Lead me to Calvary. </a:t>
            </a:r>
            <a:b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  </a:t>
            </a:r>
            <a:endParaRPr lang="en-US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rgbClr val="FF0000"/>
                </a:solidFill>
                <a:latin typeface="+mj-ea"/>
                <a:ea typeface="+mj-ea"/>
              </a:rPr>
              <a:t>Refrain  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Lest I forget Gethsemane;  Lest I forget </a:t>
            </a:r>
            <a:r>
              <a:rPr lang="en-US" sz="1400" b="1" dirty="0" err="1" smtClean="0">
                <a:solidFill>
                  <a:srgbClr val="FF0000"/>
                </a:solidFill>
                <a:latin typeface="+mj-ea"/>
                <a:ea typeface="+mj-ea"/>
              </a:rPr>
              <a:t>Thine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 agony; </a:t>
            </a:r>
          </a:p>
          <a:p>
            <a:pPr algn="l"/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Lest </a:t>
            </a:r>
            <a:r>
              <a:rPr lang="en-US" sz="1400" b="1" dirty="0" smtClean="0">
                <a:solidFill>
                  <a:srgbClr val="FF0000"/>
                </a:solidFill>
                <a:latin typeface="+mj-ea"/>
                <a:ea typeface="+mj-ea"/>
              </a:rPr>
              <a:t>I forget Thy love for me,  Lead me to Calvary. </a:t>
            </a:r>
            <a:endParaRPr lang="ko-KR" altLang="en-US" sz="1400" b="1" dirty="0" smtClean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Show me the tomb where Thou </a:t>
            </a:r>
            <a:r>
              <a:rPr lang="en-US" sz="1400" b="1" dirty="0" err="1" smtClean="0">
                <a:solidFill>
                  <a:schemeClr val="tx1"/>
                </a:solidFill>
                <a:latin typeface="+mj-ea"/>
                <a:ea typeface="+mj-ea"/>
              </a:rPr>
              <a:t>wast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 laid, </a:t>
            </a:r>
            <a:endParaRPr lang="en-US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Tenderly  mourned and wept; Angels in robes of light  arrayed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 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Guarded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Thee while Thou slept. 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3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Let me like Mary, through the gloom, Come with a gift to Thee;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Show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to me now the empty tomb, Lead me to Calvary. </a:t>
            </a:r>
          </a:p>
          <a:p>
            <a:pPr algn="l"/>
            <a:endParaRPr lang="en-US" altLang="ko-KR" sz="1400" b="1" dirty="0" smtClean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/>
            </a:r>
            <a:br>
              <a:rPr lang="ko-KR" altLang="en-US" sz="1400" b="1" dirty="0" smtClean="0">
                <a:solidFill>
                  <a:schemeClr val="tx1"/>
                </a:solidFill>
                <a:latin typeface="+mj-ea"/>
                <a:ea typeface="+mj-ea"/>
              </a:rPr>
            </a:b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4</a:t>
            </a:r>
            <a:r>
              <a:rPr lang="en-US" altLang="ko-KR" sz="1400" b="1" dirty="0" smtClean="0">
                <a:solidFill>
                  <a:schemeClr val="tx1"/>
                </a:solidFill>
                <a:latin typeface="+mj-ea"/>
                <a:ea typeface="+mj-ea"/>
              </a:rPr>
              <a:t>.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May I be willing, Lord, to bear    Daily my cross for Thee; </a:t>
            </a:r>
          </a:p>
          <a:p>
            <a:pPr algn="l"/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Even 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Thy cup of grief to share, Thou hast borne all for me</a:t>
            </a:r>
            <a:r>
              <a:rPr lang="en-US" sz="1400" b="1" dirty="0" smtClean="0">
                <a:solidFill>
                  <a:schemeClr val="tx1"/>
                </a:solidFill>
                <a:latin typeface="+mj-ea"/>
                <a:ea typeface="+mj-ea"/>
              </a:rPr>
              <a:t>.</a:t>
            </a:r>
            <a:endParaRPr lang="en-US" sz="1400" b="1" dirty="0" smtClean="0">
              <a:solidFill>
                <a:srgbClr val="FF0000"/>
              </a:solidFill>
              <a:latin typeface="+mj-ea"/>
              <a:ea typeface="+mj-ea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테마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맑은 고딕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499</TotalTime>
  <Words>17</Words>
  <Application>Microsoft Office PowerPoint</Application>
  <PresentationFormat>On-screen Show (4:3)</PresentationFormat>
  <Paragraphs>19</Paragraphs>
  <Slides>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2" baseType="lpstr">
      <vt:lpstr>Office 테마</vt:lpstr>
      <vt:lpstr>King of my life,  I crown Thee now   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기도하는이시간</dc:title>
  <dc:creator>현빈</dc:creator>
  <cp:lastModifiedBy>mary</cp:lastModifiedBy>
  <cp:revision>45</cp:revision>
  <dcterms:created xsi:type="dcterms:W3CDTF">2015-08-08T13:07:13Z</dcterms:created>
  <dcterms:modified xsi:type="dcterms:W3CDTF">2020-02-07T19:04:53Z</dcterms:modified>
</cp:coreProperties>
</file>