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2" d="100"/>
          <a:sy n="62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9CA1E-35A5-4784-AC3A-E1672154773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245A-B8D7-4B6F-94B8-9B6C16025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s are flowing Like a River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s are flowing Like a 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1722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Joys are flowing Like a River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7315200" cy="51054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1</a:t>
            </a:r>
            <a:r>
              <a:rPr lang="en-US" sz="1800" b="1" dirty="0" smtClean="0"/>
              <a:t>. Joys </a:t>
            </a:r>
            <a:r>
              <a:rPr lang="en-US" sz="1800" b="1" dirty="0" smtClean="0"/>
              <a:t>are flowing like a river,  Since the Comforter has come;</a:t>
            </a:r>
            <a:br>
              <a:rPr lang="en-US" sz="1800" b="1" dirty="0" smtClean="0"/>
            </a:br>
            <a:r>
              <a:rPr lang="en-US" sz="1800" b="1" dirty="0" smtClean="0"/>
              <a:t>  </a:t>
            </a:r>
            <a:r>
              <a:rPr lang="en-US" sz="1800" b="1" dirty="0" smtClean="0"/>
              <a:t>  He </a:t>
            </a:r>
            <a:r>
              <a:rPr lang="en-US" sz="1800" b="1" dirty="0" smtClean="0"/>
              <a:t>abides with us forever, Makes the trusting heart His home. 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Refrain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Blessed quietness,  holy quietness What assurance in my soul!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On the stormy sea He speaks peace to me. How the billows cease to roll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2. </a:t>
            </a:r>
            <a:r>
              <a:rPr lang="en-US" sz="1800" b="1" dirty="0" smtClean="0"/>
              <a:t>Bringing life and health and gladness   All around, this heavenly Guest</a:t>
            </a:r>
            <a:br>
              <a:rPr lang="en-US" sz="1800" b="1" dirty="0" smtClean="0"/>
            </a:br>
            <a:r>
              <a:rPr lang="en-US" sz="1800" b="1" dirty="0" smtClean="0"/>
              <a:t>  </a:t>
            </a:r>
            <a:r>
              <a:rPr lang="en-US" sz="1800" b="1" dirty="0" smtClean="0"/>
              <a:t>   Banished </a:t>
            </a:r>
            <a:r>
              <a:rPr lang="en-US" sz="1800" b="1" dirty="0" smtClean="0"/>
              <a:t>unbelief and sadness, Changed our weariness to rest.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3. Like the rain that falls from heaven, Like the sunlight from the sky,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So the Holy Ghost is given, Coming to us from on high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4. See a fruitful field is growing Blessed fruits of righteousness,</a:t>
            </a:r>
            <a:br>
              <a:rPr lang="en-US" sz="1800" b="1" dirty="0" smtClean="0"/>
            </a:br>
            <a:r>
              <a:rPr lang="en-US" sz="1800" b="1" dirty="0" smtClean="0"/>
              <a:t>  </a:t>
            </a:r>
            <a:r>
              <a:rPr lang="en-US" sz="1800" b="1" dirty="0" smtClean="0"/>
              <a:t>  And </a:t>
            </a:r>
            <a:r>
              <a:rPr lang="en-US" sz="1800" b="1" dirty="0" smtClean="0"/>
              <a:t>the streams of life are flowing In the lonely wilderness.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5. What a wonderful salvation Where we always see His face!</a:t>
            </a:r>
            <a:br>
              <a:rPr lang="en-US" sz="1800" b="1" dirty="0" smtClean="0"/>
            </a:br>
            <a:r>
              <a:rPr lang="en-US" sz="1800" b="1" dirty="0" smtClean="0"/>
              <a:t>  </a:t>
            </a:r>
            <a:r>
              <a:rPr lang="en-US" sz="1800" b="1" dirty="0" smtClean="0"/>
              <a:t>  What </a:t>
            </a:r>
            <a:r>
              <a:rPr lang="en-US" sz="1800" b="1" dirty="0" smtClean="0"/>
              <a:t>a perfect habitation! What a quiet resting place!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Joys are flowing Like a River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Joys are flowing Like a River</dc:title>
  <dc:creator>user</dc:creator>
  <cp:lastModifiedBy>mary</cp:lastModifiedBy>
  <cp:revision>11</cp:revision>
  <dcterms:created xsi:type="dcterms:W3CDTF">2016-01-02T02:30:13Z</dcterms:created>
  <dcterms:modified xsi:type="dcterms:W3CDTF">2019-08-20T18:30:56Z</dcterms:modified>
</cp:coreProperties>
</file>