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7A64-930E-4F3B-AF0B-AC7448379BA3}" type="datetimeFigureOut">
              <a:rPr lang="en-US" smtClean="0"/>
              <a:pPr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EFAF-B9D2-40D6-829A-C8C965C06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7A64-930E-4F3B-AF0B-AC7448379BA3}" type="datetimeFigureOut">
              <a:rPr lang="en-US" smtClean="0"/>
              <a:pPr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EFAF-B9D2-40D6-829A-C8C965C06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7A64-930E-4F3B-AF0B-AC7448379BA3}" type="datetimeFigureOut">
              <a:rPr lang="en-US" smtClean="0"/>
              <a:pPr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EFAF-B9D2-40D6-829A-C8C965C06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7A64-930E-4F3B-AF0B-AC7448379BA3}" type="datetimeFigureOut">
              <a:rPr lang="en-US" smtClean="0"/>
              <a:pPr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EFAF-B9D2-40D6-829A-C8C965C06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7A64-930E-4F3B-AF0B-AC7448379BA3}" type="datetimeFigureOut">
              <a:rPr lang="en-US" smtClean="0"/>
              <a:pPr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EFAF-B9D2-40D6-829A-C8C965C06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7A64-930E-4F3B-AF0B-AC7448379BA3}" type="datetimeFigureOut">
              <a:rPr lang="en-US" smtClean="0"/>
              <a:pPr/>
              <a:t>1/10/2019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EFAF-B9D2-40D6-829A-C8C965C06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7A64-930E-4F3B-AF0B-AC7448379BA3}" type="datetimeFigureOut">
              <a:rPr lang="en-US" smtClean="0"/>
              <a:pPr/>
              <a:t>1/10/2019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EFAF-B9D2-40D6-829A-C8C965C06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7A64-930E-4F3B-AF0B-AC7448379BA3}" type="datetimeFigureOut">
              <a:rPr lang="en-US" smtClean="0"/>
              <a:pPr/>
              <a:t>1/10/2019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EFAF-B9D2-40D6-829A-C8C965C06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7A64-930E-4F3B-AF0B-AC7448379BA3}" type="datetimeFigureOut">
              <a:rPr lang="en-US" smtClean="0"/>
              <a:pPr/>
              <a:t>1/10/2019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EFAF-B9D2-40D6-829A-C8C965C06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7A64-930E-4F3B-AF0B-AC7448379BA3}" type="datetimeFigureOut">
              <a:rPr lang="en-US" smtClean="0"/>
              <a:pPr/>
              <a:t>1/10/2019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EFAF-B9D2-40D6-829A-C8C965C06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7A64-930E-4F3B-AF0B-AC7448379BA3}" type="datetimeFigureOut">
              <a:rPr lang="en-US" smtClean="0"/>
              <a:pPr/>
              <a:t>1/10/2019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EFAF-B9D2-40D6-829A-C8C965C06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87A64-930E-4F3B-AF0B-AC7448379BA3}" type="datetimeFigureOut">
              <a:rPr lang="en-US" smtClean="0"/>
              <a:pPr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EEFAF-B9D2-40D6-829A-C8C965C06D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esus, lover of my soul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, lover of my soul, let me to thy bosom fl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0"/>
            <a:ext cx="5544616" cy="692696"/>
          </a:xfrm>
        </p:spPr>
        <p:txBody>
          <a:bodyPr>
            <a:noAutofit/>
          </a:bodyPr>
          <a:lstStyle/>
          <a:p>
            <a:r>
              <a:rPr lang="en-US" b="1" dirty="0" smtClean="0"/>
              <a:t>Jesus, lover of my soul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836712"/>
            <a:ext cx="6552728" cy="568863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Jesus, lover of my soul, let me to Thy bosom fly,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While the nearer waters roll, while the tempest still is high.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Hide me, O my Savior, hide, till the storm of life is past;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Safe into the haven guide; O receive my soul at last.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Other refuge have I none, hangs my helpless soul on Thee;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Leave, ah! leave me not alone, still support and comfort me.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All my trust on Thee is stayed, all my help from Thee I bring;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Cover my defenseless head with the shadow of Thy wing.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Thou, O Christ, art all I want, more than all in Thee I find;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Raise the fallen, cheer the faint, heal the sick, and lead the blind.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Just and holy is Thy Name, I am all unrighteousness;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False and full of sin I am; Thou art full of truth and grace.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Plenteous grace with Thee is found, grace to cover all my sin;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Let the healing streams abound; make and keep me pure within.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Thou of life the fountain art, freely let me take of Thee;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Spring Thou up within my heart; rise to all eternity.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20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Jesus, lover of my soul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Jesus, lover of my soul, let me to thy bosom fly</dc:title>
  <dc:creator>mary</dc:creator>
  <cp:lastModifiedBy>mary</cp:lastModifiedBy>
  <cp:revision>9</cp:revision>
  <dcterms:created xsi:type="dcterms:W3CDTF">2017-07-19T12:06:32Z</dcterms:created>
  <dcterms:modified xsi:type="dcterms:W3CDTF">2019-01-10T18:32:29Z</dcterms:modified>
</cp:coreProperties>
</file>